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3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5" r:id="rId5"/>
    <p:sldMasterId id="2147483680" r:id="rId6"/>
    <p:sldMasterId id="2147483743" r:id="rId7"/>
  </p:sldMasterIdLst>
  <p:notesMasterIdLst>
    <p:notesMasterId r:id="rId25"/>
  </p:notesMasterIdLst>
  <p:handoutMasterIdLst>
    <p:handoutMasterId r:id="rId26"/>
  </p:handoutMasterIdLst>
  <p:sldIdLst>
    <p:sldId id="362" r:id="rId8"/>
    <p:sldId id="389" r:id="rId9"/>
    <p:sldId id="405" r:id="rId10"/>
    <p:sldId id="377" r:id="rId11"/>
    <p:sldId id="388" r:id="rId12"/>
    <p:sldId id="395" r:id="rId13"/>
    <p:sldId id="385" r:id="rId14"/>
    <p:sldId id="382" r:id="rId15"/>
    <p:sldId id="402" r:id="rId16"/>
    <p:sldId id="404" r:id="rId17"/>
    <p:sldId id="397" r:id="rId18"/>
    <p:sldId id="401" r:id="rId19"/>
    <p:sldId id="309" r:id="rId20"/>
    <p:sldId id="366" r:id="rId21"/>
    <p:sldId id="400" r:id="rId22"/>
    <p:sldId id="310" r:id="rId23"/>
    <p:sldId id="34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768" userDrawn="1">
          <p15:clr>
            <a:srgbClr val="000000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553"/>
    <a:srgbClr val="7BEBD8"/>
    <a:srgbClr val="6C92E1"/>
    <a:srgbClr val="8335E5"/>
    <a:srgbClr val="6B8DE1"/>
    <a:srgbClr val="6313DC"/>
    <a:srgbClr val="1E3ADA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54" autoAdjust="0"/>
    <p:restoredTop sz="94652" autoAdjust="0"/>
  </p:normalViewPr>
  <p:slideViewPr>
    <p:cSldViewPr snapToGrid="0" showGuides="1">
      <p:cViewPr varScale="1">
        <p:scale>
          <a:sx n="96" d="100"/>
          <a:sy n="96" d="100"/>
        </p:scale>
        <p:origin x="90" y="276"/>
      </p:cViewPr>
      <p:guideLst>
        <p:guide orient="horz" pos="2064"/>
        <p:guide pos="3768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F8F48A-6110-47DA-8521-A1D1FFD22F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5EA40962-D6F9-CBBE-FF2C-4EC3830F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EC816DDB-9EA2-DF6E-AAED-1B18863E5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4F26B9-B28E-8D10-94D1-04FE26C5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4947CEF4-1632-7EBE-80C3-C52AE183F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202" y="2160856"/>
            <a:ext cx="6735597" cy="2536289"/>
          </a:xfrm>
        </p:spPr>
        <p:txBody>
          <a:bodyPr lIns="0" tIns="0" rIns="0" bIns="0" anchor="ctr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E61E74D-D5FA-5080-2F53-0087775B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: Shape 59">
            <a:extLst>
              <a:ext uri="{FF2B5EF4-FFF2-40B4-BE49-F238E27FC236}">
                <a16:creationId xmlns:a16="http://schemas.microsoft.com/office/drawing/2014/main" id="{470C155E-4CCC-564B-027C-CDC41E373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285D770-FD07-EC97-B009-40BA4F4D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9F696CCD-6826-7E03-C9F2-76B5BC13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1A24A50-A008-86B3-5F54-E8B7B3A9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C476D228-FB57-F7F8-C68A-E3413EFE8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3673381-EECC-4D46-EDE7-C5E028BE1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4441DE95-147E-9B38-A464-7A9CF35C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602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8F1E9F-8DC0-3F47-3713-0A6BECA4A2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2963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229F71-3CE4-1A56-A454-B19344890E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4268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2F71417-AF87-8BCD-86C2-D6D8455F675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84403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0D168-760E-3567-B5E3-6EB79B152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1805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0ECA0-C9A9-7F6F-DDEE-49117E596C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6257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B9C6248-FAAF-2686-9707-F8099CFE546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2712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9235EC0-5363-881D-ECDD-99F83432317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94871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87FA2C-E603-94B3-BA10-F664570584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3513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664AE50-9F09-679F-6A2C-FCFE2305B0F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021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091BDB1-D06A-F20F-BD0A-FA4BEE12E67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963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4B2A11E-0D27-4D46-A91D-448866797E4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4268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BE6E289-1987-1965-BF2F-9BA862779B9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1384403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5A2DADA-11CE-0CFF-67A5-C675A9F7976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1805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9CDCE3-2BC6-3295-3B7D-D64BF96C5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6257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D76792D-C530-0E2F-8D16-3B89EFFB4FF6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962712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6CB067-7239-D038-646D-52E7105AE7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4871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BA33470-6404-0E70-04B0-CDCAA18D436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3513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68F9459-BC8A-0B9B-0553-20FAA0BDB905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541021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687739-4F1B-4886-C248-53466C296513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141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6F79B09-7D88-8381-B406-AFD71843F9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4000" y="2197099"/>
            <a:ext cx="10504000" cy="377411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5D5E2D8-F574-39FC-A2DB-A1AE4B96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4751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770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23949A-41F3-9274-96B9-AE55D20E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73CEA9-5FE2-4144-7BCF-29CF1714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474839"/>
            <a:ext cx="10504000" cy="455124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3246-8EC0-8C70-3F45-8768D7C5F7C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650C69B-A152-BD06-9047-9F7118B5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912CA5-005B-5D63-2624-E78C51C2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693E4553-C52A-1094-51E7-50535E769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9C42F7F-708C-263A-B3B6-00E85FDE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2D9E626-EA86-5127-0C73-7BCA5CC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: Shape 59">
            <a:extLst>
              <a:ext uri="{FF2B5EF4-FFF2-40B4-BE49-F238E27FC236}">
                <a16:creationId xmlns:a16="http://schemas.microsoft.com/office/drawing/2014/main" id="{E36196F9-2EDE-D6C7-C18F-0CA6607F6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7382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424940"/>
            <a:ext cx="10515600" cy="1325880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143AB-871B-A40A-4ABF-203E36300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800" y="313467"/>
            <a:ext cx="11554400" cy="550700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213731-C6F5-8BF4-CFFA-DB6F3E7C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518267-D602-CAB2-16AC-CF280D72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6B0E37-DA37-08EC-5352-201C4409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814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31" y="977462"/>
            <a:ext cx="6357939" cy="1639640"/>
          </a:xfrm>
        </p:spPr>
        <p:txBody>
          <a:bodyPr lIns="0" tIns="0" rIns="0" bIns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179A78-77A7-2005-19C5-C07E817AB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30" y="3178628"/>
            <a:ext cx="6357939" cy="2847451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050"/>
            </a:lvl4pPr>
            <a:lvl5pPr marL="1828800" indent="0" algn="ctr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3A9C5A-2E4F-8513-3BB5-484AF6AB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71FE74-F4ED-F522-8E6C-987B7D92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4DB04A-B800-A67D-2202-5E3127DE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8FE1527-C73A-10FD-DC23-1B90C0C20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594723" cy="12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606E1E0-F3DA-894A-2D3C-A22A48141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218702"/>
            <a:ext cx="592750" cy="3553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037B66F-8A88-B401-B56A-B1819D1B7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772126"/>
            <a:ext cx="592750" cy="2085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8B4A883-7D2B-B3A4-E71C-97A5282E4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89" y="-1"/>
            <a:ext cx="589758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33DD5763-4396-FB3F-84CF-397FE27E1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5880326"/>
            <a:ext cx="592750" cy="977674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: Shape 59">
            <a:extLst>
              <a:ext uri="{FF2B5EF4-FFF2-40B4-BE49-F238E27FC236}">
                <a16:creationId xmlns:a16="http://schemas.microsoft.com/office/drawing/2014/main" id="{79FFE37C-246F-C521-201C-7A3929C75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606189" y="0"/>
            <a:ext cx="593702" cy="977674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03D9D30-3DEA-8443-E734-46EB19A66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92" y="2076566"/>
            <a:ext cx="589753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FF138E9-CABA-E863-0725-2AF946DDF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89" y="5633579"/>
            <a:ext cx="589755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09168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>
            <a:extLst>
              <a:ext uri="{FF2B5EF4-FFF2-40B4-BE49-F238E27FC236}">
                <a16:creationId xmlns:a16="http://schemas.microsoft.com/office/drawing/2014/main" id="{0BBEF3D7-DB5B-7581-44D1-A96990F4C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Freeform: Shape 59">
            <a:extLst>
              <a:ext uri="{FF2B5EF4-FFF2-40B4-BE49-F238E27FC236}">
                <a16:creationId xmlns:a16="http://schemas.microsoft.com/office/drawing/2014/main" id="{AA1200B2-C1B6-992C-FCB0-92D95EFEB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37E9B1-B103-4DC6-4C5C-CBAE64410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69"/>
            <a:ext cx="312165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ACE39DDF-DFF5-AB6F-F487-951C570FC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67BD2-62D0-543A-E4EC-DB0D7C8A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836" y="2385976"/>
            <a:ext cx="5464817" cy="245479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20CB7A08-999A-FAF6-CC22-3A805F79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1001B33-CCD1-56DE-1347-50FE52B4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5BA3F666-FC83-4A06-E2D1-F54F36EE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356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1706AB-E4B8-078D-026D-990252BF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2258568"/>
            <a:ext cx="6077527" cy="355701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DBBEFEB-B716-AD6B-320D-005C214A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24575B1-A0F2-12EE-BB19-CB6ADE89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431A50-B82F-CFF9-D038-8C4456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EF11A17-6EB4-B345-9C96-E6F438C8A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3B3BEDEF-57A1-D087-1E15-6B0456EC5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11370119" y="237025"/>
            <a:ext cx="1066800" cy="592750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0E338B6-58A3-91A4-F5EB-CD40D614F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AD26084-EDDC-61FF-5474-7DF349CC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7208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F18FE0-442F-6AE0-4A34-0A68895F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1109587"/>
            <a:ext cx="6077527" cy="46388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DC0C90B-196D-619B-00AC-36C5F6C0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4F9FBE-A6F5-09E6-684B-233C0D23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451D253-EA22-2614-2FD1-DC0FEB26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6832F4-CE37-2BF9-DDF5-11B7ABE0B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394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: Shape 59">
            <a:extLst>
              <a:ext uri="{FF2B5EF4-FFF2-40B4-BE49-F238E27FC236}">
                <a16:creationId xmlns:a16="http://schemas.microsoft.com/office/drawing/2014/main" id="{7DBA236D-4EBB-E514-DF68-7891C120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-229131" y="237025"/>
            <a:ext cx="1066800" cy="592750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A191311-3AF4-ADF9-7C92-3ED08ED5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C5B45-BE42-B3FC-6515-F1F37CCC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97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048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DD1C0B-8CAB-7B69-0068-FA66F2AC0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874923"/>
            <a:ext cx="6077527" cy="494066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4E1284-6ADD-36BA-D939-FD3B6B69F2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EEB4352-9E14-63F9-D5BD-0659C3CC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A0B020-52CF-C931-68F6-A67EAB11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16">
            <a:extLst>
              <a:ext uri="{FF2B5EF4-FFF2-40B4-BE49-F238E27FC236}">
                <a16:creationId xmlns:a16="http://schemas.microsoft.com/office/drawing/2014/main" id="{274252EB-C02E-C37B-E2A2-ABBFED742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66E27A39-E979-7436-99F0-9EE45FC8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ACA57297-62CA-9D0A-0CFD-396A7514D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389D975E-EBA4-68ED-C38F-B40A2C9DC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6B297-C880-6157-3B17-0BC02453D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831919"/>
            <a:ext cx="6742545" cy="5194161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EECDA90-A26B-C002-52AC-C255703344E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7998B-12FC-4418-98A3-E280DFBA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562A23-051B-C681-23C4-7436AC39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9702558A-53E4-8EAB-6E0F-09871DB4F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D9D4F1C-0061-C3CC-D460-24FDA6B8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BE74AEB5-27F7-D3F7-353D-F0C293E28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038BAB3B-0C8B-44FB-985D-D01959AF8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718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F32ACEC3-9042-9CA8-6E03-E51EC9B0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C406346C-7029-3258-5052-CEF732EAE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1525127B-EAD0-C6C2-5539-A82B684A5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0AD2D883-EB46-4708-231E-8E06FFCC0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5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700B-05FA-57C3-2F6D-E68122FE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50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A9F9493-409B-15D0-BE96-3C506B18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1E01870-8427-A77F-33A2-524EAE9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0307E41-6967-98D0-2B22-C44AADD6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455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8CE92327-3D7D-91A2-CBCF-20D78488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6930" y="5779705"/>
            <a:ext cx="311361" cy="1845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611E7B7-7FBD-C6BE-4220-4A9AFC269A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4" y="886783"/>
            <a:ext cx="9386351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694C599F-AFDE-9701-5E41-913EF170A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4096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4ECD-4494-EA14-631D-9D60BF41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979BA07-7690-B8B0-F566-619EBF2C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B42A884-4919-DB12-4A6A-A0629C84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0A143ED-F5E5-1F8B-C749-6CB1442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72328280-7591-87BA-48BC-57154E8F9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15814" y="-681672"/>
            <a:ext cx="311360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E2E09B4-079D-3AC2-569B-351AC77F3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795962" y="-84996"/>
            <a:ext cx="311359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95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67A2B41B-7B73-7F7C-BDE4-B64E367EF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ECD5DF8A-9681-079A-0E04-84852AD0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826C698D-FB25-B1C4-B155-8945F760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0DCB0DA2-1A73-EDEF-65E1-746EFDD23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BD555F-4F6F-4781-E21D-653B87345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1" y="2187607"/>
            <a:ext cx="10504000" cy="18233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0601-C34C-BDF8-8583-9991A91F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4202973"/>
            <a:ext cx="10504000" cy="14986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F96EBD-A9C3-5CC5-2542-574F1140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D8FB8D1-F05B-FD90-FBC8-67149E0F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84F2-1BC7-D2C7-0CEC-21588919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1407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B4555F-BCE5-B734-1A0A-7B68F143C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4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9458D0-3685-F716-1340-4CA2129FC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782604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49" y="2698033"/>
            <a:ext cx="4040595" cy="295742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5FDF597-FAC1-BC65-1C5C-5C7AA57F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8CF5147-075A-42DE-BA84-4D53ACCB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966F281-4FB2-63EB-5F87-0CE9630E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FB09EC07-8CA4-4E29-5495-97F9FF909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7907203D-D192-301A-C181-9D4573A85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C631F856-0C45-8546-C095-0C0B6F379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Freeform: Shape 59">
            <a:extLst>
              <a:ext uri="{FF2B5EF4-FFF2-40B4-BE49-F238E27FC236}">
                <a16:creationId xmlns:a16="http://schemas.microsoft.com/office/drawing/2014/main" id="{924F2AA6-5AE1-A2E0-1742-8C4205481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5182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55CA260-60C6-0862-8D37-67F8B32D7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5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4095" y="2698032"/>
            <a:ext cx="4040596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4AD2F-D082-4D53-364B-2AB7F22C4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F3427FD-24F0-2A8C-4797-41345DBC146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5F9FEB-4B22-C769-CFAF-F6CF37A5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E8B32F-8DE7-DA38-22D9-A4AB011E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4FEF3EBE-C792-9A19-4F3A-11F8E8521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Freeform: Shape 17">
            <a:extLst>
              <a:ext uri="{FF2B5EF4-FFF2-40B4-BE49-F238E27FC236}">
                <a16:creationId xmlns:a16="http://schemas.microsoft.com/office/drawing/2014/main" id="{32DD04BE-0EC2-B435-EC39-F70F0B4D4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Freeform: Shape 19">
            <a:extLst>
              <a:ext uri="{FF2B5EF4-FFF2-40B4-BE49-F238E27FC236}">
                <a16:creationId xmlns:a16="http://schemas.microsoft.com/office/drawing/2014/main" id="{C7346FF1-1F4E-6102-72E8-B661677DE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281C9290-51EF-B467-0F94-917BE4AB6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04666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61B8709-B6C6-B6A2-8039-23E2746AC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3" y="886783"/>
            <a:ext cx="9386351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E8CAE3-17FA-FA2A-D6BF-43BBD09B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782604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BCF6BC28-50F8-F181-0051-83FAF05643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50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269C55-855F-A8C7-5284-8ADFEC54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DC330-9F30-20C2-60AD-2F0AD287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BA67A5-F86C-E56E-2CA5-913F58D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1D8A0EC4-4B8F-427F-7E90-7A7BCDFF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7710114B-0C3A-98B0-CCBD-1242ACA3F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0F1B5886-DB08-F251-544B-FA1B14D51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Freeform: Shape 59">
            <a:extLst>
              <a:ext uri="{FF2B5EF4-FFF2-40B4-BE49-F238E27FC236}">
                <a16:creationId xmlns:a16="http://schemas.microsoft.com/office/drawing/2014/main" id="{0BA04B21-2519-6018-CD0C-897EC7ACF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023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D37751-87A6-2102-5FE0-13CF04753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064" y="2050473"/>
            <a:ext cx="4522936" cy="395270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57C7EDD-DB32-06EC-F820-BCF6715A244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C55F9D-1F89-7C43-F3C5-6A855F82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A576E1-43A8-DA10-8404-0BA92AFB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4774B974-C60E-962D-A2BF-A8D91844B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ED7D40-86A1-ABCA-9230-F31126FBD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644CC40D-4D0B-8820-3E77-FF38C10EF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F876AF74-00A8-A58C-C900-156CB37EC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840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876646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6A5C8C-1C5F-8F3C-7273-ECFA26869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491" y="2899064"/>
            <a:ext cx="4572000" cy="312701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9D7FA6-EF6B-01F5-1B41-77B0DC79D0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C0937A-F86B-C55A-CAB8-2F846105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1334FA-8FF3-5A9F-F579-96C33FF3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7A021801-1E66-C93E-CA81-2F4A5B6D0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DE776DA-FCE8-B4E5-0C47-C09678BF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850E7C7-C469-6C82-35B3-A4D50FA38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BDD13537-C329-9582-A499-5B198F35C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3768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8022B9-94F3-E71A-0D00-132BBF9A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2595418"/>
            <a:ext cx="3423200" cy="340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2A4C20-C591-B7BA-88A2-EE4295E42BD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90BD26-2598-EE89-F73A-1685B739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2882322-2806-6BFB-ACF1-EB3E6930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A7FA8BD1-9A20-5381-CC5C-A27497B1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FCD0DE49-3A7C-EE4C-61A3-FAF4F1B2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767B11D7-CD08-FAED-9296-480025235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50CF2599-B950-2167-E974-CC7481C78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5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6222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anchor="b">
            <a:no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4DE6-EAC2-AC37-0397-9528F6C5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2540000"/>
            <a:ext cx="3423200" cy="34860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E8F2FDC-C562-B34A-6571-DC327742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CD5EAC-3346-2E3B-3C1B-E978B8BD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21974C-11FF-808A-131E-5B13E74A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9F1C76D-67DE-DFCB-797B-209A9222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Freeform: Shape 59">
            <a:extLst>
              <a:ext uri="{FF2B5EF4-FFF2-40B4-BE49-F238E27FC236}">
                <a16:creationId xmlns:a16="http://schemas.microsoft.com/office/drawing/2014/main" id="{2D7E2290-C841-FA30-B540-94E323C37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98CB2567-FE22-5916-E6EE-BF2E420C8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061982EF-A562-8BFF-583D-EB011D56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70885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3DB3FE-F7D2-E449-4412-979DFDAD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452" y="2992582"/>
            <a:ext cx="3273553" cy="2931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3F9524-AF16-7B88-FD0F-5D85D35D402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09F231-51ED-DDB0-9D71-BF8956AA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04408D-81FD-E507-7BBD-A8D6584E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97E7E97-2AF1-DCEF-1577-E6BB3BF3A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E9317DCD-DD5B-9395-5430-ADD837B16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FD993BD8-30E5-EFEA-32A5-68475D04F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0AA84551-1089-1E65-5C17-6F400C1EA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71496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29A789-F42A-CE01-5134-E27AA725C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236" y="4509559"/>
            <a:ext cx="5750764" cy="15165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6EE51A-242F-6B3B-BC3A-A775A4D3AB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AF2934-39B9-625F-CE2A-760A04F0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A7CB57-5E03-8E25-767F-8320CC05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EDC08D2B-BE98-2387-126D-01CA1E351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DB9B957-9A7F-6030-9FD9-7190608C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30A39C3-B004-B36E-236D-BDD46BB5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C16C57F0-678F-7C1D-45CA-3A0EEF6DA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1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8E2102-73F7-E059-C739-47418EA8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785800"/>
            <a:ext cx="7357891" cy="2240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529124B-3B19-6FC6-9F79-A760D6CA945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173872-0F8A-92BB-60FA-06E41B05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4982C76-6FB9-F3AD-FA15-0D32F3D9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9731B2A6-3038-F565-C577-E69DD5BC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A67BA275-E7E6-7053-A026-EB3872622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7F446589-4583-8647-CFA5-49008F0B9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B5B742C4-F546-E27E-53EA-AC608C0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8885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7715F-06AC-F5A6-12CE-84D44B40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764" y="824389"/>
            <a:ext cx="7293236" cy="22478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A42EE36-6D78-ED96-BA7A-0AE1F0DD311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381D81-8909-BE95-6F06-C0C32493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B87E8A-0424-908A-2920-72BA97B7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F2F4F436-2885-E919-59D1-9F4B72461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19B02536-A5B7-CFE8-D253-CC3FCA173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99ACFEDC-62BE-1738-94DB-A9A84742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0C3F2215-0CD2-E69F-A2BD-8DFCDB37B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39603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8C7461-314A-7430-6CA4-63A01F73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017" y="2081049"/>
            <a:ext cx="4108945" cy="39450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8C7D2F-9D75-2435-3CAF-B6029DA9EDE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94DE6-442D-DCFE-9025-59816725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CE053A-D84D-F068-2187-0593A6D6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481F23A8-0C6F-3F32-0B98-06736333D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C56C0F3-A0B5-A7A6-A072-97B2A5722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D199749-F152-56FE-4504-73DF7E157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59">
            <a:extLst>
              <a:ext uri="{FF2B5EF4-FFF2-40B4-BE49-F238E27FC236}">
                <a16:creationId xmlns:a16="http://schemas.microsoft.com/office/drawing/2014/main" id="{95BDD05D-8B5F-8B0A-B47B-E97C0D386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4446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71DC-86DF-2230-52AD-9440B5CB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836" y="852883"/>
            <a:ext cx="5750764" cy="515223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162FE03-22B1-3FC9-D0A1-70C4C9B6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AD1C7F-699D-B975-BBB5-3F8AAE99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90F4F4-332A-7489-099F-649FE29D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69458B26-18DF-0F22-F73B-FBF0117AB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9454459-F726-2777-3904-98ED4301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AFF45CF-7D31-04CD-2EDB-8FBEADAE8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Freeform: Shape 59">
            <a:extLst>
              <a:ext uri="{FF2B5EF4-FFF2-40B4-BE49-F238E27FC236}">
                <a16:creationId xmlns:a16="http://schemas.microsoft.com/office/drawing/2014/main" id="{7EC0A88E-95E4-54C0-4C7B-90A8A6AD7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389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C9BBE1-F163-BFCA-3F62-3189A30FA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073" y="852883"/>
            <a:ext cx="6757527" cy="515223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1735F2-E2C8-9B6A-C3E1-C7B56CDE41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ABF240-AB8A-B851-60A3-07C17BF9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CE6569-5A00-FAA6-16A6-9CAC579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D093A1E9-14E7-F1BD-8AD3-0926AC48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C082F9D-17F7-A6A3-6F59-395DBD04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0635C57-C6B6-95FF-FF70-8E4EC72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64C0BF67-AD24-8BA3-7BFE-4FC4B3109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15595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anchor="t">
            <a:no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D0B43-8816-7247-6389-43D5551017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7E193F-93CE-A072-84E6-1413DA17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8423F9-4799-A3D7-1F4C-F18DF70A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88041669-6793-077D-9837-4A969A82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AC3F6980-A0AE-0D20-BB5F-49A002200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02937DA2-B26D-43F5-EA04-BE9925EF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EBDA1D10-E930-CB39-86A5-FA42DB422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840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FE8812C-E055-50E4-0169-A1950E62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6A94C-87F9-4135-8D16-E44AFA1F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DE2A589-D2DC-84F9-7195-EA18408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93E8DDA7-6F09-A45D-D2CD-D785473EF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Freeform: Shape 59">
            <a:extLst>
              <a:ext uri="{FF2B5EF4-FFF2-40B4-BE49-F238E27FC236}">
                <a16:creationId xmlns:a16="http://schemas.microsoft.com/office/drawing/2014/main" id="{67B1242D-E100-7A0B-1A2F-727DD9934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18569" y="-219375"/>
            <a:ext cx="312166" cy="7493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3D4B49A-33A3-4552-3BC7-AFEDF4F56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-1971971"/>
            <a:ext cx="312165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39B139C-807D-C305-EDA8-691E0DFB6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-590448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37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59547C-AB38-C793-550F-7C7D6CEE22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4" y="-1"/>
            <a:ext cx="11035552" cy="6858001"/>
          </a:xfrm>
          <a:noFill/>
        </p:spPr>
        <p:txBody>
          <a:bodyPr lIns="0" tIns="0" rIns="0" bIns="0" anchor="ctr">
            <a:noAutofit/>
          </a:bodyPr>
          <a:lstStyle>
            <a:lvl1pPr algn="l">
              <a:defRPr sz="8000" kern="1200" spc="1000" baseline="0">
                <a:ln>
                  <a:noFill/>
                </a:ln>
                <a:solidFill>
                  <a:srgbClr val="CB6E50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Picture Placeholder 26">
            <a:extLst>
              <a:ext uri="{FF2B5EF4-FFF2-40B4-BE49-F238E27FC236}">
                <a16:creationId xmlns:a16="http://schemas.microsoft.com/office/drawing/2014/main" id="{C0B4C216-E27C-7A50-CF5C-D340913FF5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8308" y="604554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4CF15-8EEB-3E61-A35B-A44FACDCD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308" y="5901989"/>
            <a:ext cx="4085468" cy="46808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97259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BFDC082-8545-4E14-11AF-FFBD6384E6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FEC98-351C-9217-F32A-E626491D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9528185-249C-C3DD-E678-AFBB8FFF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699D7479-A95C-B9AB-8F14-BDAE9D99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6AD101D-8188-88D0-9B81-9437DD5E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148622B-2A3E-B519-D517-B1227723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0B9E09DF-714D-90DF-B3AD-44EABE33E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85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80D95FF-5457-4897-C849-71357B0BD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274064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FA8F0C3-BC6D-6591-CB4A-11D861FBC72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51932"/>
            <a:ext cx="8266176" cy="55842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90E5DD-D445-87A5-7673-8A1F88BD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BBD032-D2AB-904A-8441-9141AC45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B3875C-AB86-8E9A-4F93-9CCBB06B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B298429-8DA5-BFFD-51EB-A90E073B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3C3643E2-FB9D-A282-05D4-4ADCA28D3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1D24C1E-2499-ECF1-B8DF-E0B4343EA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B0AE408-95C0-A98F-93FE-469A71B6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6570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FA7C22B-A89C-426A-2C61-A4248B0DB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372961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2744D9B-8B76-550A-34DF-7C3E89C14E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3EFFE-734C-E450-E89C-CA99223B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40393E-DBD1-6BA9-3978-D776FE47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A968107-B15C-8E6D-FE8F-5B9CF718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CC74BB1-A215-A0A5-E737-8BCC4B63B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raphic 21">
            <a:extLst>
              <a:ext uri="{FF2B5EF4-FFF2-40B4-BE49-F238E27FC236}">
                <a16:creationId xmlns:a16="http://schemas.microsoft.com/office/drawing/2014/main" id="{EBEFF781-B473-6F4A-B48E-4BDDBDA22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949D4-4863-4EB4-07B7-1DE490BE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66188E6-7A98-AC66-FEEF-2258A532A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1411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93AB473-5AA2-F8C2-52FE-444C26F552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274064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B5C6304-7175-022B-6047-B7061B9529B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51932"/>
            <a:ext cx="8266176" cy="55842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01E0B-6390-6AEC-5C53-5D538E158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D45BA7E-BB20-C646-2450-F8562ED9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B1D2082-DF85-D231-9624-6372331F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D3E5FC2-5685-46E9-2717-E0629E608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raphic 21">
            <a:extLst>
              <a:ext uri="{FF2B5EF4-FFF2-40B4-BE49-F238E27FC236}">
                <a16:creationId xmlns:a16="http://schemas.microsoft.com/office/drawing/2014/main" id="{C526560E-0081-7213-2B8C-2BEC157A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9A8E9E-14B4-DCD2-5039-79CFB3442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FDC890-4416-3434-05AF-08ECA9FC9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0694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0D50B0-843C-5B14-48D1-87F8D200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ADB1-ED49-7629-9149-E16F9F0A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9AE49E-D511-6279-081B-4E86B48E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AD384D22-7069-5A9F-31CA-EEDEA8AAF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6AE04790-7C0A-5078-4BBB-C4DBA5633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5111550E-DD6C-68D9-796D-CC69B24BB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Freeform: Shape 59">
            <a:extLst>
              <a:ext uri="{FF2B5EF4-FFF2-40B4-BE49-F238E27FC236}">
                <a16:creationId xmlns:a16="http://schemas.microsoft.com/office/drawing/2014/main" id="{29EB5C97-94A5-1E7B-8EEE-F0194617F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92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EAFB48-77A7-BA54-C30E-13615B2CFC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CA297-04CE-E894-0801-F7FA853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02B948-797F-2EDF-6B6F-80E26357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37AA86A7-00D3-E74F-78A0-15D0D5E67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6BF3A7D-5E07-57E7-65BD-0684EBF6B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DC52BC5-949D-F72A-1862-B4C2DF8AD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64EF6841-D3F8-5018-9386-312A1A88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69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DEA9FFE-FE2C-A2CF-6A54-6A11FD045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7F3191B1-5F85-BFE9-41AB-CC31EB42A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51857FF-9996-86DA-9589-6D9F2E71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6B0CE-1E90-D91B-206A-1AAEF0D8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A564268-0963-3A71-EC86-705E6E6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AFCBF-0E31-230A-60F4-103AA780A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15B40AB6-F47D-71EB-5487-2535D533C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0880F52-3352-D5BD-BC6D-2567B22B1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93C49F-06BF-DE6C-456D-E415925B3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47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951C9BE-1BC0-DA0E-97D3-AEEBAEC8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A408A81-CDF6-5FC4-EB66-DF74E6CD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4B2F785-3677-7806-7A3C-AB27487B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0792B4B1-A255-634B-7113-0BE8BAE88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3E17EB6F-9BB3-4A94-402E-FAD02B2C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B5C09CFD-5DB4-D507-3AC9-437BB1B64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4" name="Freeform: Shape 59">
            <a:extLst>
              <a:ext uri="{FF2B5EF4-FFF2-40B4-BE49-F238E27FC236}">
                <a16:creationId xmlns:a16="http://schemas.microsoft.com/office/drawing/2014/main" id="{3D77659E-88C7-E969-8E1D-2B9E7B0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1122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54F43-A159-C557-9E6B-CFF4F10369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669F11A-4BB7-E399-ADBB-0F360C06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6F30B9-EE4B-C493-7E8E-D3B0E35E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03AB0DEF-0DAF-10A0-D371-A2D5CFF3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CE00B65A-4DD3-A66E-7B7D-B1480BCB5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69C3029D-7FB9-5E45-82D3-D6A8844A6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BE1498E0-4720-9D5C-04B8-B5A8136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91044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21">
            <a:extLst>
              <a:ext uri="{FF2B5EF4-FFF2-40B4-BE49-F238E27FC236}">
                <a16:creationId xmlns:a16="http://schemas.microsoft.com/office/drawing/2014/main" id="{D0542117-0280-7EF2-981E-7EBEEA22B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80778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C0CA7D34-E67D-8E1E-D764-4EEF48B5F10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72424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BF9C1CC2-757F-2074-A27F-0C3465D031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372424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Picture Placeholder21">
            <a:extLst>
              <a:ext uri="{FF2B5EF4-FFF2-40B4-BE49-F238E27FC236}">
                <a16:creationId xmlns:a16="http://schemas.microsoft.com/office/drawing/2014/main" id="{57B833E3-1027-D68D-486F-417BDE65BF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3768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51119BFC-5232-31B7-0199-2BC44B1610E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45414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5">
            <a:extLst>
              <a:ext uri="{FF2B5EF4-FFF2-40B4-BE49-F238E27FC236}">
                <a16:creationId xmlns:a16="http://schemas.microsoft.com/office/drawing/2014/main" id="{5B52BFC0-79AE-E39B-C284-97D8EDBCA7A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45414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CF406033-2018-29A3-CCC9-6C9E44FD5D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14789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Text Placeholder 35">
            <a:extLst>
              <a:ext uri="{FF2B5EF4-FFF2-40B4-BE49-F238E27FC236}">
                <a16:creationId xmlns:a16="http://schemas.microsoft.com/office/drawing/2014/main" id="{C3ED7ECE-1ADF-CD96-C30D-6F02AC54B1F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106435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35">
            <a:extLst>
              <a:ext uri="{FF2B5EF4-FFF2-40B4-BE49-F238E27FC236}">
                <a16:creationId xmlns:a16="http://schemas.microsoft.com/office/drawing/2014/main" id="{12DF7936-36F7-44AF-D721-23AB6274392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106435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3EABF6-4EA1-0F72-47E7-E214CDBF7DD4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59">
            <a:extLst>
              <a:ext uri="{FF2B5EF4-FFF2-40B4-BE49-F238E27FC236}">
                <a16:creationId xmlns:a16="http://schemas.microsoft.com/office/drawing/2014/main" id="{ED3CEBA7-0265-2989-2EC6-ED2043F33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5533D8-30B7-6701-E92E-C0BA672DC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35F9418-7400-2BD9-AE41-597ECEA37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59">
            <a:extLst>
              <a:ext uri="{FF2B5EF4-FFF2-40B4-BE49-F238E27FC236}">
                <a16:creationId xmlns:a16="http://schemas.microsoft.com/office/drawing/2014/main" id="{C0743258-BC4B-50FD-71BE-9D97DF0A8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0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1399032"/>
            <a:ext cx="5486400" cy="676656"/>
          </a:xfrm>
        </p:spPr>
        <p:txBody>
          <a:bodyPr lIns="0" tIns="0" rIns="0" bIns="0" anchor="ctr"/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8232" y="1481328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25014DBD-FC37-6FBB-AEBA-C826652821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28232" y="3941064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F62835A7-C3E7-285E-CDF2-A44B022CFA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26880" y="1481328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6880" y="3941064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AD5CDF0-03F4-067C-A930-F9EEE3F0E3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8232" y="215798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1EA0E8C0-9652-ED9C-4CD9-6B72392D6D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28232" y="462686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50155057-5F64-A44D-EBB6-913EC89187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6880" y="215798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095532FA-0A0C-CF19-D640-F92609A782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880" y="462686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2635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35">
            <a:extLst>
              <a:ext uri="{FF2B5EF4-FFF2-40B4-BE49-F238E27FC236}">
                <a16:creationId xmlns:a16="http://schemas.microsoft.com/office/drawing/2014/main" id="{A6D91015-EB22-C504-4A41-5D8469D6BF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064866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5">
            <a:extLst>
              <a:ext uri="{FF2B5EF4-FFF2-40B4-BE49-F238E27FC236}">
                <a16:creationId xmlns:a16="http://schemas.microsoft.com/office/drawing/2014/main" id="{532D2B12-D41E-8DA0-8841-A776ACF449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64866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40A11E8F-696A-E4EF-90AF-7299A387E8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56353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5">
            <a:extLst>
              <a:ext uri="{FF2B5EF4-FFF2-40B4-BE49-F238E27FC236}">
                <a16:creationId xmlns:a16="http://schemas.microsoft.com/office/drawing/2014/main" id="{ED0764D2-EF05-95D7-E518-B428DEA78A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56353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35">
            <a:extLst>
              <a:ext uri="{FF2B5EF4-FFF2-40B4-BE49-F238E27FC236}">
                <a16:creationId xmlns:a16="http://schemas.microsoft.com/office/drawing/2014/main" id="{C07DDEA9-66DD-7AAA-0D2F-798B2B9629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64866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D27F749F-CAF5-FF7B-7CF9-192E876432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64866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C192F01-6AB2-5F7C-6D0A-CB9465FB2B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6353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92B7605E-FACE-97D3-9DDD-CBD52582C5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56353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77065C-2494-1885-831E-3BA6D45D1B2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9495CF4B-5A18-C9CB-401F-E668B73D1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A3A58E7B-24DB-5995-5E8D-E19B88CD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7AEF2BAC-C579-9EFD-2089-8AAF5C6A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5D70562F-DEEF-5606-F5E8-63AEA8B62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8597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E932CF8-809C-FD53-EC2F-3F8B262C9E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28775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C5471E28-499C-13C5-B42B-B8FC431D73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48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A5EC27E-AE02-883E-31F5-32208B9F14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30248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5771AF9B-91C5-4FCF-3268-BEF15CB2C65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78356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6CD61A4-9D01-CB18-B80D-F0D20394AF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76966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A936668-A06C-15E6-9A5A-A170E3C8A6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966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66E6D2AA-72F5-D5EB-9F7A-61EFDB8679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28775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06D78574-9004-D5A4-06C4-6DE8A9BCBC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30248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9A4992FB-C1F4-515B-6938-346345DE2B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30248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D7A8246B-3515-AD53-2508-3FC029202DA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78356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1FFCB778-56FA-17FD-49C7-D7F1BDD26C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76966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7AAE6DE1-1F3D-F4AB-184E-8A3A4CEDCD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966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3E81-A6F0-648D-DCF7-BFF1870E75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495DF-573A-3AAB-5854-8A09491BA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D49C3F5-81F6-6E72-50FF-8F3AEFA1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EEEF2-460E-B70B-6230-10A7994E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C4E3626D-71B6-6652-8FE1-40921DF0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055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EE5EE63-A6DA-348D-8495-E51900A59A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2366167"/>
            <a:ext cx="3255962" cy="3604422"/>
          </a:xfrm>
        </p:spPr>
        <p:txBody>
          <a:bodyPr/>
          <a:lstStyle/>
          <a:p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4087FA0-09BB-9F62-C383-36B2C6623B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4844" y="2146300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156A739-AA76-7366-9AE0-D20D44A62F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4844" y="2890426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57BB261E-3856-D4EB-E49A-A805AA8CA0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5143" y="2146300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14EE8DBC-744D-FDE5-F388-611D6C0C16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5143" y="2890426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29E55623-928E-5F9E-2EBB-9C1009DA21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34844" y="4195512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E7542672-472E-0E16-8066-DFA6279908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34844" y="4939638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8D6428D0-36EF-16D7-741F-B91DFF9CC9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5143" y="4195512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0BCE5C17-683A-5D3B-ECCE-2C25D14F89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5143" y="4939638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F234816-4552-682C-7011-792489AA851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516C1398-A7AF-C02F-934D-C37C5E987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9B38EA50-6705-E42C-3897-B0D76FAA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F1543-7A6B-249C-1650-3EFEB63C1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BBAD9B21-7393-1499-E59D-EA109D80C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4583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CC5A7648-D01A-875E-E9BB-ED5949D47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6930" y="5779705"/>
            <a:ext cx="311361" cy="1845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5EC3073-FA99-7015-CBD2-0E3B9CE430C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988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C879862E-201F-4356-6D65-28E89DB6F1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989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A15D05C0-B891-85E5-35C5-24FBD31E32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1989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Picture Placeholder 29">
            <a:extLst>
              <a:ext uri="{FF2B5EF4-FFF2-40B4-BE49-F238E27FC236}">
                <a16:creationId xmlns:a16="http://schemas.microsoft.com/office/drawing/2014/main" id="{B9CDE245-8A43-C7AE-733E-51362998210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552179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 Placeholder 35">
            <a:extLst>
              <a:ext uri="{FF2B5EF4-FFF2-40B4-BE49-F238E27FC236}">
                <a16:creationId xmlns:a16="http://schemas.microsoft.com/office/drawing/2014/main" id="{6741BED5-DD9B-DA08-B276-4A6A9619A7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2493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35">
            <a:extLst>
              <a:ext uri="{FF2B5EF4-FFF2-40B4-BE49-F238E27FC236}">
                <a16:creationId xmlns:a16="http://schemas.microsoft.com/office/drawing/2014/main" id="{4211193A-897F-A0CB-98F7-FD02B1E032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2493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6776899D-7EB0-41AC-9AF4-FE101D6C9E8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284660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5" name="Text Placeholder 35">
            <a:extLst>
              <a:ext uri="{FF2B5EF4-FFF2-40B4-BE49-F238E27FC236}">
                <a16:creationId xmlns:a16="http://schemas.microsoft.com/office/drawing/2014/main" id="{1DED0997-D314-C6AE-A692-306403BBE6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974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35">
            <a:extLst>
              <a:ext uri="{FF2B5EF4-FFF2-40B4-BE49-F238E27FC236}">
                <a16:creationId xmlns:a16="http://schemas.microsoft.com/office/drawing/2014/main" id="{CB02C1DA-F7C6-2990-C630-24D0D3CA89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4974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F1FE3630-D074-6944-4F08-08363014CC1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45148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2BD521B6-BD70-6519-3BCC-0441BC9099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45462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5">
            <a:extLst>
              <a:ext uri="{FF2B5EF4-FFF2-40B4-BE49-F238E27FC236}">
                <a16:creationId xmlns:a16="http://schemas.microsoft.com/office/drawing/2014/main" id="{B09D8CE1-C90E-B457-C2C5-5AE34D538B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45462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AF960F-EA2C-059B-FD05-9627AA9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1B0960E-E397-9136-EE2E-F2595BA18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15814" y="-681672"/>
            <a:ext cx="311360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89DDA4E8-D382-3D12-576D-43FB555E0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795962" y="-84996"/>
            <a:ext cx="311359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0824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A53CF-A657-E995-A3A7-271D67F3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E39344-307B-8BD6-D5B8-D1E1F155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632A0F-F12A-0DEF-B91F-C360E126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411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B9FEA63-1DA3-3F9F-C50E-7AC4477F221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D582E8-8B0D-6439-7715-18DB0157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5968CD-929F-6D74-C903-1AA5B153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0322356F-D701-4C42-BB8B-523069A77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E841F2B-D332-09D0-EBCB-48E8FBC6D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5024EB45-DF26-BF12-BFEF-CA485F4D9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B1D17E64-4E73-BCCA-9364-C59A3D22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1587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ADB269-BBE0-1959-FE0B-2D6A08AE1A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88765A0-98CE-097F-70CA-A8CE8867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4CCF01-6BD8-D0D5-B68F-BF0D0E1E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F978EDC5-9ECC-A0CA-79B2-E1099D052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CC0BF8E-63A7-7E59-17B3-46BB432D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7C16A068-4B31-D509-6638-F057A8F5C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: Shape 18">
            <a:extLst>
              <a:ext uri="{FF2B5EF4-FFF2-40B4-BE49-F238E27FC236}">
                <a16:creationId xmlns:a16="http://schemas.microsoft.com/office/drawing/2014/main" id="{ED2C66E4-77A5-559A-C4D6-22E169AE6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2470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9B4F649-ECC0-65D4-73EB-F610B1EEE4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BAC71-4189-4AAE-3C30-91D3E764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35CC0F-60E4-5024-B6AB-D87255AB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DE042-7AE4-75AA-1CFC-25903005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B955153-AC29-8EA8-DE1E-EF143A12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BF393-915A-6526-812F-61956DD2E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36817505-F187-6307-3AA7-E8701992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05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215096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915D485-D4CB-65C5-C05B-8D3E535F6A4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7240-62F7-D89C-BF3D-34806BC2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9726FF9-AAAD-F331-EC9B-83CB551F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7C2CB355-42E5-6CAD-CDA4-04E8698C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7F51CA23-0DF4-94C6-A295-9A6ED5AA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19">
            <a:extLst>
              <a:ext uri="{FF2B5EF4-FFF2-40B4-BE49-F238E27FC236}">
                <a16:creationId xmlns:a16="http://schemas.microsoft.com/office/drawing/2014/main" id="{78973DDC-FE45-271D-D333-1265C63DC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98BB5E17-8DB4-2B6A-4A48-E57456A31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57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3">
            <a:extLst>
              <a:ext uri="{FF2B5EF4-FFF2-40B4-BE49-F238E27FC236}">
                <a16:creationId xmlns:a16="http://schemas.microsoft.com/office/drawing/2014/main" id="{590E6AF1-4025-C539-6638-597177D00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5818" y="6245509"/>
            <a:ext cx="512617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itle 6">
            <a:extLst>
              <a:ext uri="{FF2B5EF4-FFF2-40B4-BE49-F238E27FC236}">
                <a16:creationId xmlns:a16="http://schemas.microsoft.com/office/drawing/2014/main" id="{25E8EC5E-EA9E-1F86-2E83-5D549960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64" y="1532081"/>
            <a:ext cx="5273221" cy="3793838"/>
          </a:xfrm>
        </p:spPr>
        <p:txBody>
          <a:bodyPr lIns="0" tIns="0" rIns="0" bIns="0" anchor="ctr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5" descr="A woman wearing a yellow sweater working at the office">
            <a:extLst>
              <a:ext uri="{FF2B5EF4-FFF2-40B4-BE49-F238E27FC236}">
                <a16:creationId xmlns:a16="http://schemas.microsoft.com/office/drawing/2014/main" id="{0F266249-25B1-EF53-33EB-FA594F7F68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63457" y="1326812"/>
            <a:ext cx="3778434" cy="4924193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21528A5-067A-BD49-2204-67FF006E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E67C389-E6A8-48B1-74CD-322C690F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7705C1-E2D3-B1B7-C51C-44843980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917FF65-0254-002E-D43D-FF8B5E603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3515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D6108ED-5598-D9CD-3F7C-E35B4C8BB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1EB73BE-3F32-B696-CCF3-3120CC026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-2"/>
            <a:ext cx="1365980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Freeform: Shape 59">
            <a:extLst>
              <a:ext uri="{FF2B5EF4-FFF2-40B4-BE49-F238E27FC236}">
                <a16:creationId xmlns:a16="http://schemas.microsoft.com/office/drawing/2014/main" id="{A7A3C520-412F-3B3C-3DD2-BA1FA9970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41892" y="-3"/>
            <a:ext cx="1358044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99367659-61EC-44B3-A73E-47A6D3C10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2232018"/>
            <a:ext cx="1358044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: Shape 9">
            <a:extLst>
              <a:ext uri="{FF2B5EF4-FFF2-40B4-BE49-F238E27FC236}">
                <a16:creationId xmlns:a16="http://schemas.microsoft.com/office/drawing/2014/main" id="{14EDCCCA-96A0-0D33-9C7F-224DCB3D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833956" y="3472845"/>
            <a:ext cx="1358044" cy="675816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2C55E30B-D458-A8B6-11AB-5FAEA926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833954" y="4148664"/>
            <a:ext cx="1358043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: Shape 59">
            <a:extLst>
              <a:ext uri="{FF2B5EF4-FFF2-40B4-BE49-F238E27FC236}">
                <a16:creationId xmlns:a16="http://schemas.microsoft.com/office/drawing/2014/main" id="{81D1A457-4F77-6BE6-3713-4638E83D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33955" y="4148663"/>
            <a:ext cx="1358045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75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6A67D644-32E7-08DE-4A04-59BC59DA67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3536" y="697867"/>
            <a:ext cx="4344928" cy="5462266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736204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1A91CD-FAA1-12A5-36FC-FB6877A5CF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7235" y="5501848"/>
            <a:ext cx="10515600" cy="1356152"/>
          </a:xfrm>
        </p:spPr>
        <p:txBody>
          <a:bodyPr anchor="ctr">
            <a:noAutofit/>
          </a:bodyPr>
          <a:lstStyle>
            <a:lvl1pPr marL="0" indent="0" algn="ctr">
              <a:buNone/>
              <a:defRPr sz="8000" b="0" spc="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0349A9-96E5-48EF-811D-326560B8C1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5962964" cy="1335273"/>
          </a:xfrm>
        </p:spPr>
        <p:txBody>
          <a:bodyPr lIns="0" tIns="0" rIns="0" bIns="0" anchor="t">
            <a:noAutofit/>
          </a:bodyPr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90571" y="3000733"/>
            <a:ext cx="5763227" cy="2996309"/>
          </a:xfrm>
        </p:spPr>
        <p:txBody>
          <a:bodyPr lIns="0" tIns="0" rIns="0" bIns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50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192137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8E835A2-9A63-E732-F9E2-A4F4914B17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455" y="1834688"/>
            <a:ext cx="5310927" cy="723085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CA4D69F-DA63-104E-3FB3-1F2D82C3B5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4466" y="1834688"/>
            <a:ext cx="5310927" cy="72308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5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CAC50623-C141-FF48-2679-AD0F48D51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5526" y="2557773"/>
            <a:ext cx="1772935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FAAA39D6-45B2-A7D3-5DC3-C2459FFFC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78310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08456420-6A32-6316-DB13-BD852A1B7E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44466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006011E-82D1-0E59-8663-132BB94A82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3537" y="2557773"/>
            <a:ext cx="1772935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79E2337-5EFF-E5EE-D81F-00E835015F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786321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BAB66CF5-0D1B-FF68-BB2E-8A5D28F0BC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455" y="2983478"/>
            <a:ext cx="1769071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2E7EFCE-36D7-CF86-2FEF-E3734FE9950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405295" y="2983478"/>
            <a:ext cx="1772935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6E1DCC08-6799-A1AC-28C2-A872BAF1E5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178463" y="2983478"/>
            <a:ext cx="1768919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CE1BF705-AAB1-D537-2C0D-A795D1D4D17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44466" y="2983478"/>
            <a:ext cx="1769071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5F504EFC-46D9-97D5-DA53-4D8EB52D134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013306" y="2983478"/>
            <a:ext cx="1772935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1231552-C2DF-2460-9DCB-33B1379D750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786474" y="2983478"/>
            <a:ext cx="1768919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6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7B17915-F2EE-16C0-9704-0911520961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2064" y="1655064"/>
            <a:ext cx="11164824" cy="4599432"/>
          </a:xfrm>
        </p:spPr>
        <p:txBody>
          <a:bodyPr>
            <a:noAutofit/>
          </a:bodyPr>
          <a:lstStyle>
            <a:lvl1pPr>
              <a:defRPr sz="3200"/>
            </a:lvl1pPr>
            <a:lvl2pPr marL="457200" indent="0" algn="l">
              <a:buNone/>
              <a:defRPr sz="1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1"/>
            <a:r>
              <a:rPr lang="en-US" dirty="0"/>
              <a:t>Smart Graphic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62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A29FDC8-4969-6E0E-767C-B89B08D3D2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2336" y="2195513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0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894B01F3-B2C5-4835-6EF9-A40EB06012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389" y="2703910"/>
            <a:ext cx="1743062" cy="250334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CE4F9C-B2A8-323E-0B57-0B8FD348FA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0511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0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9B260B4-D1BC-635B-D388-0E1A9CF2C1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30848" y="2703910"/>
            <a:ext cx="1743062" cy="250334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470C7D3-57C4-0583-E642-C6AB3565F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32902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0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978037E-3163-1C71-E997-16A7D05981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10474" y="2703910"/>
            <a:ext cx="1743062" cy="250334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75FF4D9-84C9-19DB-9830-B3FFCD6F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621792"/>
            <a:ext cx="12192000" cy="7825231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Master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8CB881-B4B6-F9E5-06B7-B87D6D5300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31067" y="-2"/>
            <a:ext cx="5329866" cy="6858002"/>
          </a:xfrm>
          <a:custGeom>
            <a:avLst/>
            <a:gdLst>
              <a:gd name="connsiteX0" fmla="*/ 1468671 w 5329866"/>
              <a:gd name="connsiteY0" fmla="*/ 0 h 6858002"/>
              <a:gd name="connsiteX1" fmla="*/ 3861196 w 5329866"/>
              <a:gd name="connsiteY1" fmla="*/ 0 h 6858002"/>
              <a:gd name="connsiteX2" fmla="*/ 3935199 w 5329866"/>
              <a:gd name="connsiteY2" fmla="*/ 35649 h 6858002"/>
              <a:gd name="connsiteX3" fmla="*/ 5329866 w 5329866"/>
              <a:gd name="connsiteY3" fmla="*/ 2378940 h 6858002"/>
              <a:gd name="connsiteX4" fmla="*/ 5326197 w 5329866"/>
              <a:gd name="connsiteY4" fmla="*/ 2451598 h 6858002"/>
              <a:gd name="connsiteX5" fmla="*/ 5329866 w 5329866"/>
              <a:gd name="connsiteY5" fmla="*/ 2451598 h 6858002"/>
              <a:gd name="connsiteX6" fmla="*/ 5329866 w 5329866"/>
              <a:gd name="connsiteY6" fmla="*/ 4479063 h 6858002"/>
              <a:gd name="connsiteX7" fmla="*/ 5329866 w 5329866"/>
              <a:gd name="connsiteY7" fmla="*/ 4613615 h 6858002"/>
              <a:gd name="connsiteX8" fmla="*/ 5323072 w 5329866"/>
              <a:gd name="connsiteY8" fmla="*/ 4613615 h 6858002"/>
              <a:gd name="connsiteX9" fmla="*/ 5316108 w 5329866"/>
              <a:gd name="connsiteY9" fmla="*/ 4751537 h 6858002"/>
              <a:gd name="connsiteX10" fmla="*/ 4074162 w 5329866"/>
              <a:gd name="connsiteY10" fmla="*/ 6741332 h 6858002"/>
              <a:gd name="connsiteX11" fmla="*/ 3866899 w 5329866"/>
              <a:gd name="connsiteY11" fmla="*/ 6858002 h 6858002"/>
              <a:gd name="connsiteX12" fmla="*/ 1462968 w 5329866"/>
              <a:gd name="connsiteY12" fmla="*/ 6858002 h 6858002"/>
              <a:gd name="connsiteX13" fmla="*/ 1255705 w 5329866"/>
              <a:gd name="connsiteY13" fmla="*/ 6741332 h 6858002"/>
              <a:gd name="connsiteX14" fmla="*/ 13759 w 5329866"/>
              <a:gd name="connsiteY14" fmla="*/ 4751537 h 6858002"/>
              <a:gd name="connsiteX15" fmla="*/ 6794 w 5329866"/>
              <a:gd name="connsiteY15" fmla="*/ 4613615 h 6858002"/>
              <a:gd name="connsiteX16" fmla="*/ 2 w 5329866"/>
              <a:gd name="connsiteY16" fmla="*/ 4613615 h 6858002"/>
              <a:gd name="connsiteX17" fmla="*/ 2 w 5329866"/>
              <a:gd name="connsiteY17" fmla="*/ 4479105 h 6858002"/>
              <a:gd name="connsiteX18" fmla="*/ 0 w 5329866"/>
              <a:gd name="connsiteY18" fmla="*/ 4479063 h 6858002"/>
              <a:gd name="connsiteX19" fmla="*/ 2 w 5329866"/>
              <a:gd name="connsiteY19" fmla="*/ 4479021 h 6858002"/>
              <a:gd name="connsiteX20" fmla="*/ 2 w 5329866"/>
              <a:gd name="connsiteY20" fmla="*/ 2451598 h 6858002"/>
              <a:gd name="connsiteX21" fmla="*/ 3670 w 5329866"/>
              <a:gd name="connsiteY21" fmla="*/ 2451598 h 6858002"/>
              <a:gd name="connsiteX22" fmla="*/ 0 w 5329866"/>
              <a:gd name="connsiteY22" fmla="*/ 2378940 h 6858002"/>
              <a:gd name="connsiteX23" fmla="*/ 1394668 w 5329866"/>
              <a:gd name="connsiteY23" fmla="*/ 35649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8002">
                <a:moveTo>
                  <a:pt x="1468671" y="0"/>
                </a:moveTo>
                <a:lnTo>
                  <a:pt x="3861196" y="0"/>
                </a:lnTo>
                <a:lnTo>
                  <a:pt x="3935199" y="35649"/>
                </a:lnTo>
                <a:cubicBezTo>
                  <a:pt x="4765925" y="486927"/>
                  <a:pt x="5329866" y="1367076"/>
                  <a:pt x="5329866" y="2378940"/>
                </a:cubicBezTo>
                <a:lnTo>
                  <a:pt x="5326197" y="2451598"/>
                </a:lnTo>
                <a:lnTo>
                  <a:pt x="5329866" y="2451598"/>
                </a:lnTo>
                <a:lnTo>
                  <a:pt x="5329866" y="4479063"/>
                </a:lnTo>
                <a:lnTo>
                  <a:pt x="5329866" y="4613615"/>
                </a:lnTo>
                <a:lnTo>
                  <a:pt x="5323072" y="4613615"/>
                </a:lnTo>
                <a:lnTo>
                  <a:pt x="5316108" y="4751537"/>
                </a:lnTo>
                <a:cubicBezTo>
                  <a:pt x="5230813" y="5591419"/>
                  <a:pt x="4755512" y="6316003"/>
                  <a:pt x="4074162" y="6741332"/>
                </a:cubicBezTo>
                <a:lnTo>
                  <a:pt x="3866899" y="6858002"/>
                </a:lnTo>
                <a:lnTo>
                  <a:pt x="1462968" y="6858002"/>
                </a:lnTo>
                <a:lnTo>
                  <a:pt x="1255705" y="6741332"/>
                </a:lnTo>
                <a:cubicBezTo>
                  <a:pt x="574355" y="6316003"/>
                  <a:pt x="99054" y="5591419"/>
                  <a:pt x="13759" y="4751537"/>
                </a:cubicBezTo>
                <a:lnTo>
                  <a:pt x="6794" y="4613615"/>
                </a:lnTo>
                <a:lnTo>
                  <a:pt x="2" y="4613615"/>
                </a:lnTo>
                <a:lnTo>
                  <a:pt x="2" y="4479105"/>
                </a:lnTo>
                <a:lnTo>
                  <a:pt x="0" y="4479063"/>
                </a:lnTo>
                <a:lnTo>
                  <a:pt x="2" y="4479021"/>
                </a:lnTo>
                <a:lnTo>
                  <a:pt x="2" y="2451598"/>
                </a:lnTo>
                <a:lnTo>
                  <a:pt x="3670" y="2451598"/>
                </a:lnTo>
                <a:lnTo>
                  <a:pt x="0" y="2378940"/>
                </a:lnTo>
                <a:cubicBezTo>
                  <a:pt x="0" y="1367076"/>
                  <a:pt x="563941" y="486927"/>
                  <a:pt x="1394668" y="3564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B731088F-47E0-33BA-856D-6E68D4A69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4054639"/>
            <a:ext cx="12192000" cy="996696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8500" b="0" i="0" spc="10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1090747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6099858" cy="1335273"/>
          </a:xfrm>
        </p:spPr>
        <p:txBody>
          <a:bodyPr lIns="0" tIns="0" rIns="0" bIns="0" anchor="t">
            <a:noAutofit/>
          </a:bodyPr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897E40-8096-E77D-E61A-A0AAC64EA4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38481" y="581371"/>
            <a:ext cx="3884344" cy="5415673"/>
          </a:xfrm>
          <a:custGeom>
            <a:avLst/>
            <a:gdLst>
              <a:gd name="connsiteX0" fmla="*/ 1942453 w 3884344"/>
              <a:gd name="connsiteY0" fmla="*/ 0 h 5415673"/>
              <a:gd name="connsiteX1" fmla="*/ 3874878 w 3884344"/>
              <a:gd name="connsiteY1" fmla="*/ 1743849 h 5415673"/>
              <a:gd name="connsiteX2" fmla="*/ 3884344 w 3884344"/>
              <a:gd name="connsiteY2" fmla="*/ 1931324 h 5415673"/>
              <a:gd name="connsiteX3" fmla="*/ 3884344 w 3884344"/>
              <a:gd name="connsiteY3" fmla="*/ 1953581 h 5415673"/>
              <a:gd name="connsiteX4" fmla="*/ 3882232 w 3884344"/>
              <a:gd name="connsiteY4" fmla="*/ 1995413 h 5415673"/>
              <a:gd name="connsiteX5" fmla="*/ 3884344 w 3884344"/>
              <a:gd name="connsiteY5" fmla="*/ 1995413 h 5415673"/>
              <a:gd name="connsiteX6" fmla="*/ 3884344 w 3884344"/>
              <a:gd name="connsiteY6" fmla="*/ 3571294 h 5415673"/>
              <a:gd name="connsiteX7" fmla="*/ 3879954 w 3884344"/>
              <a:gd name="connsiteY7" fmla="*/ 3571294 h 5415673"/>
              <a:gd name="connsiteX8" fmla="*/ 3874878 w 3884344"/>
              <a:gd name="connsiteY8" fmla="*/ 3671825 h 5415673"/>
              <a:gd name="connsiteX9" fmla="*/ 1942453 w 3884344"/>
              <a:gd name="connsiteY9" fmla="*/ 5415673 h 5415673"/>
              <a:gd name="connsiteX10" fmla="*/ 10029 w 3884344"/>
              <a:gd name="connsiteY10" fmla="*/ 3671825 h 5415673"/>
              <a:gd name="connsiteX11" fmla="*/ 4952 w 3884344"/>
              <a:gd name="connsiteY11" fmla="*/ 3571294 h 5415673"/>
              <a:gd name="connsiteX12" fmla="*/ 2 w 3884344"/>
              <a:gd name="connsiteY12" fmla="*/ 3571294 h 5415673"/>
              <a:gd name="connsiteX13" fmla="*/ 2 w 3884344"/>
              <a:gd name="connsiteY13" fmla="*/ 3473251 h 5415673"/>
              <a:gd name="connsiteX14" fmla="*/ 0 w 3884344"/>
              <a:gd name="connsiteY14" fmla="*/ 3473220 h 5415673"/>
              <a:gd name="connsiteX15" fmla="*/ 2 w 3884344"/>
              <a:gd name="connsiteY15" fmla="*/ 3473189 h 5415673"/>
              <a:gd name="connsiteX16" fmla="*/ 2 w 3884344"/>
              <a:gd name="connsiteY16" fmla="*/ 1995413 h 5415673"/>
              <a:gd name="connsiteX17" fmla="*/ 2675 w 3884344"/>
              <a:gd name="connsiteY17" fmla="*/ 1995413 h 5415673"/>
              <a:gd name="connsiteX18" fmla="*/ 0 w 3884344"/>
              <a:gd name="connsiteY18" fmla="*/ 1942453 h 5415673"/>
              <a:gd name="connsiteX19" fmla="*/ 1942453 w 3884344"/>
              <a:gd name="connsiteY19" fmla="*/ 0 h 541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84344" h="5415673">
                <a:moveTo>
                  <a:pt x="1942453" y="0"/>
                </a:moveTo>
                <a:cubicBezTo>
                  <a:pt x="2948191" y="0"/>
                  <a:pt x="3775405" y="764355"/>
                  <a:pt x="3874878" y="1743849"/>
                </a:cubicBezTo>
                <a:lnTo>
                  <a:pt x="3884344" y="1931324"/>
                </a:lnTo>
                <a:lnTo>
                  <a:pt x="3884344" y="1953581"/>
                </a:lnTo>
                <a:lnTo>
                  <a:pt x="3882232" y="1995413"/>
                </a:lnTo>
                <a:lnTo>
                  <a:pt x="3884344" y="1995413"/>
                </a:lnTo>
                <a:lnTo>
                  <a:pt x="3884344" y="3571294"/>
                </a:lnTo>
                <a:lnTo>
                  <a:pt x="3879954" y="3571294"/>
                </a:lnTo>
                <a:lnTo>
                  <a:pt x="3874878" y="3671825"/>
                </a:lnTo>
                <a:cubicBezTo>
                  <a:pt x="3775404" y="4651319"/>
                  <a:pt x="2948192" y="5415673"/>
                  <a:pt x="1942453" y="5415673"/>
                </a:cubicBezTo>
                <a:cubicBezTo>
                  <a:pt x="936714" y="5415673"/>
                  <a:pt x="109502" y="4651319"/>
                  <a:pt x="10029" y="3671825"/>
                </a:cubicBezTo>
                <a:lnTo>
                  <a:pt x="4952" y="3571294"/>
                </a:lnTo>
                <a:lnTo>
                  <a:pt x="2" y="3571294"/>
                </a:lnTo>
                <a:lnTo>
                  <a:pt x="2" y="3473251"/>
                </a:lnTo>
                <a:lnTo>
                  <a:pt x="0" y="3473220"/>
                </a:lnTo>
                <a:lnTo>
                  <a:pt x="2" y="3473189"/>
                </a:lnTo>
                <a:lnTo>
                  <a:pt x="2" y="1995413"/>
                </a:lnTo>
                <a:lnTo>
                  <a:pt x="2675" y="1995413"/>
                </a:lnTo>
                <a:lnTo>
                  <a:pt x="0" y="1942453"/>
                </a:lnTo>
                <a:cubicBezTo>
                  <a:pt x="0" y="869666"/>
                  <a:pt x="869666" y="0"/>
                  <a:pt x="194245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="0"/>
            </a:lvl1pPr>
          </a:lstStyle>
          <a:p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6414DEE6-A86D-4699-E6EF-CE6745F5D4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571" y="3000733"/>
            <a:ext cx="2916821" cy="4282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C68EE5CA-4729-4FEA-F1BC-F976BEEBC4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73609" y="3000733"/>
            <a:ext cx="2916821" cy="4282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A3BC7A6-D12C-160A-CB5C-E556052508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90571" y="3530279"/>
            <a:ext cx="2916821" cy="2466764"/>
          </a:xfr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DF7BAB-7F6A-3D7B-F8A9-D7C4BD1D3B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73609" y="3530279"/>
            <a:ext cx="2916821" cy="2466764"/>
          </a:xfr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24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16A793-0543-8519-4E06-4D8E6A4E8C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837944"/>
            <a:ext cx="11353800" cy="3019086"/>
          </a:xfrm>
        </p:spPr>
        <p:txBody>
          <a:bodyPr>
            <a:noAutofit/>
          </a:bodyPr>
          <a:lstStyle>
            <a:lvl1pPr>
              <a:defRPr sz="3200"/>
            </a:lvl1pPr>
            <a:lvl2pPr marL="457200" indent="0" algn="l">
              <a:buNone/>
              <a:defRPr sz="1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1"/>
            <a:r>
              <a:rPr lang="en-US" dirty="0"/>
              <a:t>Smart Graphic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2FA2A82A-5FFB-EAB7-624A-E00F9EA6DE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59" y="5232509"/>
            <a:ext cx="2188729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DD59288-2C4C-BA2F-F3C9-CEEC7BBAE5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47242" y="5232509"/>
            <a:ext cx="2188728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A221A6B3-B644-8124-2E99-CBB5C1C0B2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6023" y="5232509"/>
            <a:ext cx="2188729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82FC433-EED8-C305-2AE2-E3BC9D42E5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4806" y="5232509"/>
            <a:ext cx="2188729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0824A580-B433-CC76-2FDC-C607FC5ECF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8459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479803CA-9514-7183-8AC8-13CC5B8406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47241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61F1384-35C1-15D1-9228-D96AC95355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56023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38B1D216-8DC7-A8D4-4857-4C7529D982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64806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01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A60E5-D102-7326-D77E-C6DF8BDDA7D6}"/>
              </a:ext>
            </a:extLst>
          </p:cNvPr>
          <p:cNvSpPr txBox="1"/>
          <p:nvPr userDrawn="1"/>
        </p:nvSpPr>
        <p:spPr>
          <a:xfrm>
            <a:off x="6598508" y="6079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67076B-6CF0-B20E-9689-27FA1127A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851" y="0"/>
            <a:ext cx="8160152" cy="6858000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2923518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F266306-412A-D7DE-40EF-45BBA13E55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8460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28BF9A91-4021-72CF-EEBD-43B8B2F764A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34372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5D88CB52-BC08-9751-260B-B531030DCAB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30282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06E6C850-58C9-7074-08C7-7D24B9A951F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26190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A395A78-D15C-3B71-AC48-52F422FF29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3437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26292D0-5ED9-B06E-0FEC-5ECF9B61DA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3028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025E22B-8EFC-3B41-7DF2-F2F0FBBFC2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2619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459D7743-7A8F-C73A-B9D5-49190ED512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8462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D4BD1280-EFE5-3F5B-2E53-29FC62D2218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34372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D7323A54-CEF7-D9AE-B43D-CCF5F95273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0282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C50A54A3-4CD3-53F4-3FFE-F664FBFCB1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191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06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5B86244-CE85-A100-2FAE-57F9E9959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681" y="4554640"/>
            <a:ext cx="7156551" cy="9928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1BADE24-E02E-B86B-4973-FF07C9C25E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3681" y="1296361"/>
            <a:ext cx="7156551" cy="9928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Master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6E5F1B-46ED-3EC5-71CF-9A8DF9B5A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452" y="1"/>
            <a:ext cx="5329866" cy="6857999"/>
          </a:xfrm>
          <a:custGeom>
            <a:avLst/>
            <a:gdLst>
              <a:gd name="connsiteX0" fmla="*/ 1468669 w 5329866"/>
              <a:gd name="connsiteY0" fmla="*/ 0 h 6857999"/>
              <a:gd name="connsiteX1" fmla="*/ 3861198 w 5329866"/>
              <a:gd name="connsiteY1" fmla="*/ 0 h 6857999"/>
              <a:gd name="connsiteX2" fmla="*/ 3935198 w 5329866"/>
              <a:gd name="connsiteY2" fmla="*/ 35648 h 6857999"/>
              <a:gd name="connsiteX3" fmla="*/ 5329866 w 5329866"/>
              <a:gd name="connsiteY3" fmla="*/ 2378939 h 6857999"/>
              <a:gd name="connsiteX4" fmla="*/ 5326197 w 5329866"/>
              <a:gd name="connsiteY4" fmla="*/ 2451597 h 6857999"/>
              <a:gd name="connsiteX5" fmla="*/ 5329866 w 5329866"/>
              <a:gd name="connsiteY5" fmla="*/ 2451597 h 6857999"/>
              <a:gd name="connsiteX6" fmla="*/ 5329866 w 5329866"/>
              <a:gd name="connsiteY6" fmla="*/ 4479062 h 6857999"/>
              <a:gd name="connsiteX7" fmla="*/ 5329866 w 5329866"/>
              <a:gd name="connsiteY7" fmla="*/ 4613614 h 6857999"/>
              <a:gd name="connsiteX8" fmla="*/ 5323072 w 5329866"/>
              <a:gd name="connsiteY8" fmla="*/ 4613614 h 6857999"/>
              <a:gd name="connsiteX9" fmla="*/ 5316108 w 5329866"/>
              <a:gd name="connsiteY9" fmla="*/ 4751536 h 6857999"/>
              <a:gd name="connsiteX10" fmla="*/ 4074162 w 5329866"/>
              <a:gd name="connsiteY10" fmla="*/ 6741331 h 6857999"/>
              <a:gd name="connsiteX11" fmla="*/ 3866902 w 5329866"/>
              <a:gd name="connsiteY11" fmla="*/ 6857999 h 6857999"/>
              <a:gd name="connsiteX12" fmla="*/ 1462965 w 5329866"/>
              <a:gd name="connsiteY12" fmla="*/ 6857999 h 6857999"/>
              <a:gd name="connsiteX13" fmla="*/ 1255705 w 5329866"/>
              <a:gd name="connsiteY13" fmla="*/ 6741331 h 6857999"/>
              <a:gd name="connsiteX14" fmla="*/ 13759 w 5329866"/>
              <a:gd name="connsiteY14" fmla="*/ 4751536 h 6857999"/>
              <a:gd name="connsiteX15" fmla="*/ 6794 w 5329866"/>
              <a:gd name="connsiteY15" fmla="*/ 4613614 h 6857999"/>
              <a:gd name="connsiteX16" fmla="*/ 2 w 5329866"/>
              <a:gd name="connsiteY16" fmla="*/ 4613614 h 6857999"/>
              <a:gd name="connsiteX17" fmla="*/ 2 w 5329866"/>
              <a:gd name="connsiteY17" fmla="*/ 4479104 h 6857999"/>
              <a:gd name="connsiteX18" fmla="*/ 0 w 5329866"/>
              <a:gd name="connsiteY18" fmla="*/ 4479062 h 6857999"/>
              <a:gd name="connsiteX19" fmla="*/ 2 w 5329866"/>
              <a:gd name="connsiteY19" fmla="*/ 4479020 h 6857999"/>
              <a:gd name="connsiteX20" fmla="*/ 2 w 5329866"/>
              <a:gd name="connsiteY20" fmla="*/ 2451597 h 6857999"/>
              <a:gd name="connsiteX21" fmla="*/ 3670 w 5329866"/>
              <a:gd name="connsiteY21" fmla="*/ 2451597 h 6857999"/>
              <a:gd name="connsiteX22" fmla="*/ 0 w 5329866"/>
              <a:gd name="connsiteY22" fmla="*/ 2378939 h 6857999"/>
              <a:gd name="connsiteX23" fmla="*/ 1394668 w 5329866"/>
              <a:gd name="connsiteY23" fmla="*/ 356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7999">
                <a:moveTo>
                  <a:pt x="1468669" y="0"/>
                </a:moveTo>
                <a:lnTo>
                  <a:pt x="3861198" y="0"/>
                </a:lnTo>
                <a:lnTo>
                  <a:pt x="3935198" y="35648"/>
                </a:lnTo>
                <a:cubicBezTo>
                  <a:pt x="4765925" y="486926"/>
                  <a:pt x="5329866" y="1367075"/>
                  <a:pt x="5329866" y="2378939"/>
                </a:cubicBezTo>
                <a:lnTo>
                  <a:pt x="5326197" y="2451597"/>
                </a:lnTo>
                <a:lnTo>
                  <a:pt x="5329866" y="2451597"/>
                </a:lnTo>
                <a:lnTo>
                  <a:pt x="5329866" y="4479062"/>
                </a:lnTo>
                <a:lnTo>
                  <a:pt x="5329866" y="4613614"/>
                </a:lnTo>
                <a:lnTo>
                  <a:pt x="5323072" y="4613614"/>
                </a:lnTo>
                <a:lnTo>
                  <a:pt x="5316108" y="4751536"/>
                </a:lnTo>
                <a:cubicBezTo>
                  <a:pt x="5230813" y="5591417"/>
                  <a:pt x="4755512" y="6316001"/>
                  <a:pt x="4074162" y="6741331"/>
                </a:cubicBezTo>
                <a:lnTo>
                  <a:pt x="3866902" y="6857999"/>
                </a:lnTo>
                <a:lnTo>
                  <a:pt x="1462965" y="6857999"/>
                </a:lnTo>
                <a:lnTo>
                  <a:pt x="1255705" y="6741331"/>
                </a:lnTo>
                <a:cubicBezTo>
                  <a:pt x="574355" y="6316001"/>
                  <a:pt x="99054" y="5591417"/>
                  <a:pt x="13759" y="4751536"/>
                </a:cubicBezTo>
                <a:lnTo>
                  <a:pt x="6794" y="4613614"/>
                </a:lnTo>
                <a:lnTo>
                  <a:pt x="2" y="4613614"/>
                </a:lnTo>
                <a:lnTo>
                  <a:pt x="2" y="4479104"/>
                </a:lnTo>
                <a:lnTo>
                  <a:pt x="0" y="4479062"/>
                </a:lnTo>
                <a:lnTo>
                  <a:pt x="2" y="4479020"/>
                </a:lnTo>
                <a:lnTo>
                  <a:pt x="2" y="2451597"/>
                </a:lnTo>
                <a:lnTo>
                  <a:pt x="3670" y="2451597"/>
                </a:lnTo>
                <a:lnTo>
                  <a:pt x="0" y="2378939"/>
                </a:lnTo>
                <a:cubicBezTo>
                  <a:pt x="0" y="1367075"/>
                  <a:pt x="563941" y="486926"/>
                  <a:pt x="1394668" y="3564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88BC5D-D10D-D2EE-8AE9-4CDCE46A2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681" y="2404268"/>
            <a:ext cx="7217511" cy="204946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8000" b="0" i="0" spc="10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1779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45CA8F2-58D1-3DCE-8413-CE65DE3496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0962" y="-801666"/>
            <a:ext cx="4667994" cy="782523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500" b="0" spc="650" baseline="0">
                <a:solidFill>
                  <a:schemeClr val="tx2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Thank</a:t>
            </a:r>
          </a:p>
          <a:p>
            <a:pPr lvl="0"/>
            <a:r>
              <a:rPr lang="en-US" dirty="0"/>
              <a:t>Thank</a:t>
            </a:r>
          </a:p>
          <a:p>
            <a:pPr lvl="0"/>
            <a:r>
              <a:rPr lang="en-US" dirty="0"/>
              <a:t>Thank you</a:t>
            </a:r>
          </a:p>
          <a:p>
            <a:pPr lvl="0"/>
            <a:r>
              <a:rPr lang="en-US" dirty="0"/>
              <a:t>You</a:t>
            </a:r>
          </a:p>
          <a:p>
            <a:pPr lvl="0"/>
            <a:r>
              <a:rPr lang="en-US" dirty="0"/>
              <a:t>You</a:t>
            </a:r>
          </a:p>
          <a:p>
            <a:pPr lvl="0"/>
            <a:r>
              <a:rPr lang="en-US" dirty="0"/>
              <a:t>you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AB6B870-F337-8AB9-902B-76B31B88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39033"/>
            <a:ext cx="3478306" cy="3186954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50000"/>
              </a:lnSpc>
              <a:defRPr lang="en-US" sz="1600" b="1" i="0" spc="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413E8F7-437B-CCB5-23CA-F7ABF62FD0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62" y="1467062"/>
            <a:ext cx="4667994" cy="2420772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500" b="0" spc="65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08256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70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86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4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705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14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94548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956671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018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2609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69117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2918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320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0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4788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459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43250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9854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256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03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4226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7377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77537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009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7427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21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340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6883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199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1225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085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073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5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3306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585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8058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88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334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617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31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42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9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690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672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75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52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612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065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269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645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01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0035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177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565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64243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516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5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7184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712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1891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D56CB-7729-4F9B-B383-5D5EDD1C4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9821333" y="4558433"/>
            <a:ext cx="2370667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39E53A78-6591-EEDA-1DFD-F106ECC52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821333" y="4558438"/>
            <a:ext cx="2370667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5ADCC5-3878-853E-8614-59CF8B2810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837382"/>
            <a:ext cx="7837069" cy="3696518"/>
          </a:xfrm>
        </p:spPr>
        <p:txBody>
          <a:bodyPr anchor="t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99E747C-251E-F759-ABCD-CD941BA33A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208" y="4648199"/>
            <a:ext cx="7837070" cy="8915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031AA0C-A2A7-B56D-9661-B2A56DD37D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21208" y="5730282"/>
            <a:ext cx="2349499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8A332-DECC-D8DD-0E19-762C6FFB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4EB1C08-1A28-5224-563E-C8AF24A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529DAF-CFD3-BC3E-C570-099DAEEB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C113ED2-FAFE-A686-C43C-7C104C28E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3515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580C5C3-0FF4-BA92-445D-48CC4C54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AB71EF6-F4ED-6CD6-E0C2-EAB75D0F0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21333" y="0"/>
            <a:ext cx="2370665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B24268F0-A8A4-E399-5FC5-6384B8BD9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835107" y="-1"/>
            <a:ext cx="2356893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C4EA9-78A7-EDEB-A4B1-0E44AB226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21331" y="2456493"/>
            <a:ext cx="2370668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ACCD3CEE-6646-969D-7160-69226A1B7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0444462" y="2810904"/>
            <a:ext cx="1124412" cy="2370664"/>
          </a:xfrm>
          <a:custGeom>
            <a:avLst/>
            <a:gdLst>
              <a:gd name="connsiteX0" fmla="*/ 600765 w 600765"/>
              <a:gd name="connsiteY0" fmla="*/ 0 h 1266628"/>
              <a:gd name="connsiteX1" fmla="*/ 600765 w 600765"/>
              <a:gd name="connsiteY1" fmla="*/ 1266628 h 1266628"/>
              <a:gd name="connsiteX2" fmla="*/ 508593 w 600765"/>
              <a:gd name="connsiteY2" fmla="*/ 1257336 h 1266628"/>
              <a:gd name="connsiteX3" fmla="*/ 0 w 600765"/>
              <a:gd name="connsiteY3" fmla="*/ 633314 h 1266628"/>
              <a:gd name="connsiteX4" fmla="*/ 508593 w 600765"/>
              <a:gd name="connsiteY4" fmla="*/ 9292 h 126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765" h="1266628">
                <a:moveTo>
                  <a:pt x="600765" y="0"/>
                </a:moveTo>
                <a:lnTo>
                  <a:pt x="600765" y="1266628"/>
                </a:lnTo>
                <a:lnTo>
                  <a:pt x="508593" y="1257336"/>
                </a:lnTo>
                <a:cubicBezTo>
                  <a:pt x="218339" y="1197942"/>
                  <a:pt x="0" y="941126"/>
                  <a:pt x="0" y="633314"/>
                </a:cubicBezTo>
                <a:cubicBezTo>
                  <a:pt x="0" y="325502"/>
                  <a:pt x="218339" y="68686"/>
                  <a:pt x="508593" y="92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04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3184A5B9-E2EB-CB8F-9FCE-B435678BB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937750" y="3696527"/>
            <a:ext cx="2254248" cy="3163005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BEF628E3-8F76-0E9D-3DEE-A459731EF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37750" y="5736197"/>
            <a:ext cx="2254250" cy="1121803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4A9AA8-C219-474F-E074-634356B77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837382"/>
            <a:ext cx="7837069" cy="3696518"/>
          </a:xfrm>
        </p:spPr>
        <p:txBody>
          <a:bodyPr anchor="b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2979924-61C7-4C37-EAF2-46A0A2A2D1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48199"/>
            <a:ext cx="7837070" cy="104287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46F423E-A433-4DDE-A3C0-3165FE754F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225" y="5883110"/>
            <a:ext cx="2349499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24AAE30-F15B-1702-BB62-5EF514C3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3F5C5-ED4D-E322-2AF6-F166C684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C27666-6814-D528-A7CD-540241E7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5F1C151-830E-3940-1AE4-FB8D2BD62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219F9CAC-9EAC-C1A6-0F7E-3F8E87DF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574" y="-104573"/>
            <a:ext cx="274322" cy="4834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173937D-CDC9-73E6-6B3E-2447EC17A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937750" y="1"/>
            <a:ext cx="2254248" cy="36949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CBC384E9-DFB8-C4B8-FD41-571F33CD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7750" y="-2"/>
            <a:ext cx="2254250" cy="369651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8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B97416E4-EDCD-B6B0-871B-59B52393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59">
            <a:extLst>
              <a:ext uri="{FF2B5EF4-FFF2-40B4-BE49-F238E27FC236}">
                <a16:creationId xmlns:a16="http://schemas.microsoft.com/office/drawing/2014/main" id="{E2D01E03-0AE5-38F7-B2E7-A561D2D8E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6DBF5FB-1D7F-AA76-089E-78475F22B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59">
            <a:extLst>
              <a:ext uri="{FF2B5EF4-FFF2-40B4-BE49-F238E27FC236}">
                <a16:creationId xmlns:a16="http://schemas.microsoft.com/office/drawing/2014/main" id="{44A1C6DB-DBF1-64FE-805A-746B1CA7C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7D558E-B648-BBEB-46E0-F39608643F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25650" y="1122363"/>
            <a:ext cx="8140700" cy="23876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764C513-A87E-FCB7-156B-282EBAF019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5650" y="3602038"/>
            <a:ext cx="8140700" cy="88106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D9CC7D7-743B-85D5-5C99-E91249AF7E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981200" y="5793918"/>
            <a:ext cx="1801825" cy="266701"/>
          </a:xfrm>
        </p:spPr>
        <p:txBody>
          <a:bodyPr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FA3A1DD-04DE-1541-1FFF-3A707AF5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C9CB-6FF6-0287-178B-6CADEEB9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84A680-FB9E-E42D-DDAA-5791A07B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B3A19901-5D82-7B65-7782-E6852337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Freeform: Shape 59">
            <a:extLst>
              <a:ext uri="{FF2B5EF4-FFF2-40B4-BE49-F238E27FC236}">
                <a16:creationId xmlns:a16="http://schemas.microsoft.com/office/drawing/2014/main" id="{8F412048-B308-2DFC-686A-6DA382617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EA419E24-8272-CD51-84D8-E7CA5E6F7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: Shape 9">
            <a:extLst>
              <a:ext uri="{FF2B5EF4-FFF2-40B4-BE49-F238E27FC236}">
                <a16:creationId xmlns:a16="http://schemas.microsoft.com/office/drawing/2014/main" id="{FC750F5C-AF95-4BA8-1FF7-DF14E175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2957"/>
            <a:ext cx="1498042" cy="745484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8EB19805-760B-FC22-27FF-2642CF681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Freeform: Shape 59">
            <a:extLst>
              <a:ext uri="{FF2B5EF4-FFF2-40B4-BE49-F238E27FC236}">
                <a16:creationId xmlns:a16="http://schemas.microsoft.com/office/drawing/2014/main" id="{16723D4D-CE24-1BFA-381F-67A51CF4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EDD86B10-8265-2F8F-A1C8-E1C52EB8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9">
            <a:extLst>
              <a:ext uri="{FF2B5EF4-FFF2-40B4-BE49-F238E27FC236}">
                <a16:creationId xmlns:a16="http://schemas.microsoft.com/office/drawing/2014/main" id="{4EDA9D06-9457-35FD-607C-E7105181A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7" y="3812957"/>
            <a:ext cx="1498042" cy="745484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64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9885F5-BCBD-1B93-4BD0-913F4539E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1973" y="3986909"/>
            <a:ext cx="11288052" cy="1331597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44FD8C-6C45-EC5E-5CA3-79C3C87BF8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1973" y="5416550"/>
            <a:ext cx="11288052" cy="61595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99621" y="964"/>
            <a:ext cx="5578791" cy="3888401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6436228-797E-53A8-A7F9-52AD1B8E0F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1973" y="6087722"/>
            <a:ext cx="1801825" cy="266701"/>
          </a:xfrm>
        </p:spPr>
        <p:txBody>
          <a:bodyPr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84172-860D-1647-047C-C3738A9C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49D81A-40A1-67EF-AB98-6D6B4700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D469B88-8070-4714-51D1-F43A0AFE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13429-7FDC-7187-2143-8A9EEDD8A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93548" y="-195013"/>
            <a:ext cx="1957956" cy="23479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4876CF-E930-1022-BFB1-831273576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597" y="3"/>
            <a:ext cx="2351132" cy="117001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763CC7-EA2E-97AB-5E20-B44890F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03865" y="1754093"/>
            <a:ext cx="1940257" cy="2347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A88D6-0F39-DB96-BA62-7586959D1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544101" y="-198088"/>
            <a:ext cx="1954953" cy="2351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13202E-A252-90D1-ED83-5D7FB9C4F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551501" y="1746727"/>
            <a:ext cx="1940259" cy="2351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B2E8D-ECD5-FF51-A5CA-5FB0750DA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554974" y="1743143"/>
            <a:ext cx="1933202" cy="2351131"/>
          </a:xfrm>
          <a:custGeom>
            <a:avLst/>
            <a:gdLst>
              <a:gd name="connsiteX0" fmla="*/ 0 w 2115288"/>
              <a:gd name="connsiteY0" fmla="*/ 2092083 h 2092083"/>
              <a:gd name="connsiteX1" fmla="*/ 0 w 2115288"/>
              <a:gd name="connsiteY1" fmla="*/ 0 h 2092083"/>
              <a:gd name="connsiteX2" fmla="*/ 2115288 w 2115288"/>
              <a:gd name="connsiteY2" fmla="*/ 0 h 20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288" h="2092083">
                <a:moveTo>
                  <a:pt x="0" y="2092083"/>
                </a:moveTo>
                <a:lnTo>
                  <a:pt x="0" y="0"/>
                </a:lnTo>
                <a:lnTo>
                  <a:pt x="211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BE33DCB4-EBE4-F9F4-40E1-A1109F436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253534" y="22400"/>
            <a:ext cx="1960861" cy="191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9D37B0-DB36-8B46-3EE5-848EE070F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265341" y="1968544"/>
            <a:ext cx="1937248" cy="19160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9AE85A-7CA3-CA3E-CAC1-2D64B4689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10263835" y="1970054"/>
            <a:ext cx="1940259" cy="1916066"/>
          </a:xfrm>
          <a:custGeom>
            <a:avLst/>
            <a:gdLst>
              <a:gd name="connsiteX0" fmla="*/ 0 w 2115288"/>
              <a:gd name="connsiteY0" fmla="*/ 2092083 h 2092083"/>
              <a:gd name="connsiteX1" fmla="*/ 0 w 2115288"/>
              <a:gd name="connsiteY1" fmla="*/ 0 h 2092083"/>
              <a:gd name="connsiteX2" fmla="*/ 2115288 w 2115288"/>
              <a:gd name="connsiteY2" fmla="*/ 0 h 20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288" h="2092083">
                <a:moveTo>
                  <a:pt x="0" y="2092083"/>
                </a:moveTo>
                <a:lnTo>
                  <a:pt x="0" y="0"/>
                </a:lnTo>
                <a:lnTo>
                  <a:pt x="211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1425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F45E22-547F-B6E1-5F51-CFECC13B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-7621" y="6245509"/>
            <a:ext cx="513411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43FFF1-DDFA-80AA-76D1-22BD8FF1A0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32261" y="482261"/>
            <a:ext cx="5828395" cy="3987800"/>
          </a:xfrm>
        </p:spPr>
        <p:txBody>
          <a:bodyPr lIns="0" tIns="0" rIns="0" bIns="0"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07D3A1-9DD8-7489-4AF4-BA29A6CDB4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32260" y="4625351"/>
            <a:ext cx="5828396" cy="891675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64491" y="1339850"/>
            <a:ext cx="3762007" cy="4905375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00F3AF08-58B8-1240-DC7F-D213996B2A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71050" y="5982369"/>
            <a:ext cx="1589606" cy="266701"/>
          </a:xfrm>
        </p:spPr>
        <p:txBody>
          <a:bodyPr lIns="0" tIns="0" rIns="0" bIns="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AC3F6DD-F963-7D20-7D44-A9471028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D3E5DEB-74C0-2DEA-0038-2F004421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FCC32E-F87E-343D-5B5C-6507310C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0E8E679-660F-5B58-91D7-9E0CDF0A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-3"/>
            <a:ext cx="1360674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Freeform: Shape 59">
            <a:extLst>
              <a:ext uri="{FF2B5EF4-FFF2-40B4-BE49-F238E27FC236}">
                <a16:creationId xmlns:a16="http://schemas.microsoft.com/office/drawing/2014/main" id="{8587E180-57E3-C8FA-E365-AB365B7F4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37" y="-5"/>
            <a:ext cx="1352738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2F644D-1D4F-6486-A506-5B5A7BE4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2232018"/>
            <a:ext cx="1360677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155A9F5C-6C2B-B9A0-9DF2-D4B82FBE6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471537"/>
            <a:ext cx="1360678" cy="677127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B928C87-B3CE-A38B-38D7-B0948D3E4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2" y="4148664"/>
            <a:ext cx="1360677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: Shape 59">
            <a:extLst>
              <a:ext uri="{FF2B5EF4-FFF2-40B4-BE49-F238E27FC236}">
                <a16:creationId xmlns:a16="http://schemas.microsoft.com/office/drawing/2014/main" id="{1F867251-402A-C2DE-7D05-B8E48B7E7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4148663"/>
            <a:ext cx="1360678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B4E1136-DFDD-32BF-5846-514278A0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34332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973B099-8DFA-53FB-1105-A26CC360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814480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7213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F45E22-547F-B6E1-5F51-CFECC13B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5818" y="6245509"/>
            <a:ext cx="513411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1C19B4F-DFB6-9576-9DF4-96FE43A1E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0628" y="482261"/>
            <a:ext cx="5824186" cy="3987799"/>
          </a:xfrm>
        </p:spPr>
        <p:txBody>
          <a:bodyPr lIns="0" tIns="0" rIns="0" bIns="0" anchor="b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99BC2BC-8A72-7BB8-D8C8-CB385D30B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0628" y="4640704"/>
            <a:ext cx="5824186" cy="8763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C403ECD-0E61-4F10-7162-E98E5D2C68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0629" y="5978808"/>
            <a:ext cx="1737322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65818" y="1331046"/>
            <a:ext cx="3772303" cy="4914460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742842F-049E-5CE5-521C-3D7CF466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7807E5-619C-C6C7-6226-8A9540B6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73A478-35CD-870F-0A0C-AD044CED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B4E1136-DFDD-32BF-5846-514278A0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973B099-8DFA-53FB-1105-A26CC360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574" y="-104573"/>
            <a:ext cx="274322" cy="4834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F5FF0307-7223-2A57-49F7-205DFC3C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-2"/>
            <a:ext cx="1365980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AB33DB86-5F38-0CF7-F613-511E8B1B1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41892" y="-3"/>
            <a:ext cx="1358044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B297F7B8-C42C-1B4A-C596-DA900418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2232018"/>
            <a:ext cx="1358044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CDB4C82-C1F2-7A31-B0C0-EC7A16E86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833888" y="3428999"/>
            <a:ext cx="1366047" cy="71966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D03B5295-1DAD-F67E-A9D1-1EDDEDAE0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833955" y="4148664"/>
            <a:ext cx="1365981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C681F86B-1EB2-1ABD-11BE-7405C317D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33955" y="4148663"/>
            <a:ext cx="1365980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8060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10775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1875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364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22365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1313" y="1306802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095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98427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50334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5476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5EA40962-D6F9-CBBE-FF2C-4EC3830F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EC816DDB-9EA2-DF6E-AAED-1B18863E5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4F26B9-B28E-8D10-94D1-04FE26C5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4947CEF4-1632-7EBE-80C3-C52AE183F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80042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8202" y="2558836"/>
            <a:ext cx="6735597" cy="2536289"/>
          </a:xfrm>
        </p:spPr>
        <p:txBody>
          <a:bodyPr lIns="0" tIns="0" rIns="0" bIns="0" anchor="t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E61E74D-D5FA-5080-2F53-0087775B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: Shape 59">
            <a:extLst>
              <a:ext uri="{FF2B5EF4-FFF2-40B4-BE49-F238E27FC236}">
                <a16:creationId xmlns:a16="http://schemas.microsoft.com/office/drawing/2014/main" id="{470C155E-4CCC-564B-027C-CDC41E373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285D770-FD07-EC97-B009-40BA4F4D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9F696CCD-6826-7E03-C9F2-76B5BC13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1A24A50-A008-86B3-5F54-E8B7B3A9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C476D228-FB57-F7F8-C68A-E3413EFE8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3673381-EECC-4D46-EDE7-C5E028BE1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4441DE95-147E-9B38-A464-7A9CF35C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0614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10775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1875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364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1313" y="1316038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095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3250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40B915B-DDF9-DD98-A561-3684DEE3834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25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0.xml"/><Relationship Id="rId42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76.xml"/><Relationship Id="rId55" Type="http://schemas.openxmlformats.org/officeDocument/2006/relationships/slideLayout" Target="../slideLayouts/slideLayout81.xml"/><Relationship Id="rId63" Type="http://schemas.openxmlformats.org/officeDocument/2006/relationships/theme" Target="../theme/theme3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67.xml"/><Relationship Id="rId54" Type="http://schemas.openxmlformats.org/officeDocument/2006/relationships/slideLayout" Target="../slideLayouts/slideLayout80.xml"/><Relationship Id="rId6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3.xml"/><Relationship Id="rId40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71.xml"/><Relationship Id="rId53" Type="http://schemas.openxmlformats.org/officeDocument/2006/relationships/slideLayout" Target="../slideLayouts/slideLayout79.xml"/><Relationship Id="rId58" Type="http://schemas.openxmlformats.org/officeDocument/2006/relationships/slideLayout" Target="../slideLayouts/slideLayout84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75.xml"/><Relationship Id="rId57" Type="http://schemas.openxmlformats.org/officeDocument/2006/relationships/slideLayout" Target="../slideLayouts/slideLayout83.xml"/><Relationship Id="rId6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70.xml"/><Relationship Id="rId52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43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74.xml"/><Relationship Id="rId56" Type="http://schemas.openxmlformats.org/officeDocument/2006/relationships/slideLayout" Target="../slideLayouts/slideLayout82.xml"/><Relationship Id="rId8" Type="http://schemas.openxmlformats.org/officeDocument/2006/relationships/slideLayout" Target="../slideLayouts/slideLayout34.xml"/><Relationship Id="rId51" Type="http://schemas.openxmlformats.org/officeDocument/2006/relationships/slideLayout" Target="../slideLayouts/slideLayout77.xml"/><Relationship Id="rId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64.xml"/><Relationship Id="rId46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8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9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22.xml"/><Relationship Id="rId42" Type="http://schemas.openxmlformats.org/officeDocument/2006/relationships/slideLayout" Target="../slideLayouts/slideLayout130.xml"/><Relationship Id="rId47" Type="http://schemas.openxmlformats.org/officeDocument/2006/relationships/slideLayout" Target="../slideLayouts/slideLayout135.xml"/><Relationship Id="rId50" Type="http://schemas.openxmlformats.org/officeDocument/2006/relationships/slideLayout" Target="../slideLayouts/slideLayout138.xml"/><Relationship Id="rId55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41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142.xml"/><Relationship Id="rId62" Type="http://schemas.openxmlformats.org/officeDocument/2006/relationships/theme" Target="../theme/theme4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20.xml"/><Relationship Id="rId37" Type="http://schemas.openxmlformats.org/officeDocument/2006/relationships/slideLayout" Target="../slideLayouts/slideLayout125.xml"/><Relationship Id="rId40" Type="http://schemas.openxmlformats.org/officeDocument/2006/relationships/slideLayout" Target="../slideLayouts/slideLayout128.xml"/><Relationship Id="rId45" Type="http://schemas.openxmlformats.org/officeDocument/2006/relationships/slideLayout" Target="../slideLayouts/slideLayout133.xml"/><Relationship Id="rId53" Type="http://schemas.openxmlformats.org/officeDocument/2006/relationships/slideLayout" Target="../slideLayouts/slideLayout141.xml"/><Relationship Id="rId58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24.xml"/><Relationship Id="rId49" Type="http://schemas.openxmlformats.org/officeDocument/2006/relationships/slideLayout" Target="../slideLayouts/slideLayout137.xml"/><Relationship Id="rId57" Type="http://schemas.openxmlformats.org/officeDocument/2006/relationships/slideLayout" Target="../slideLayouts/slideLayout145.xml"/><Relationship Id="rId61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132.xml"/><Relationship Id="rId52" Type="http://schemas.openxmlformats.org/officeDocument/2006/relationships/slideLayout" Target="../slideLayouts/slideLayout140.xml"/><Relationship Id="rId6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35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31.xml"/><Relationship Id="rId48" Type="http://schemas.openxmlformats.org/officeDocument/2006/relationships/slideLayout" Target="../slideLayouts/slideLayout136.xml"/><Relationship Id="rId56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96.xml"/><Relationship Id="rId51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38" Type="http://schemas.openxmlformats.org/officeDocument/2006/relationships/slideLayout" Target="../slideLayouts/slideLayout126.xml"/><Relationship Id="rId46" Type="http://schemas.openxmlformats.org/officeDocument/2006/relationships/slideLayout" Target="../slideLayouts/slideLayout134.xml"/><Relationship Id="rId59" Type="http://schemas.openxmlformats.org/officeDocument/2006/relationships/slideLayout" Target="../slideLayouts/slideLayout1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94F4E-FF39-0408-C3C6-A986750D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" y="365125"/>
            <a:ext cx="10915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616EB-5E9D-04D9-F6DC-33F7E5BB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460" y="1825625"/>
            <a:ext cx="109150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1C11A-4AAF-B1E1-B1F3-67C0A55EF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3DBDAD-8830-10AA-86C7-A42D12292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2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i="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6146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  <p:sldLayoutId id="2147483722" r:id="rId42"/>
    <p:sldLayoutId id="2147483723" r:id="rId43"/>
    <p:sldLayoutId id="2147483724" r:id="rId44"/>
    <p:sldLayoutId id="2147483725" r:id="rId45"/>
    <p:sldLayoutId id="2147483726" r:id="rId46"/>
    <p:sldLayoutId id="2147483727" r:id="rId47"/>
    <p:sldLayoutId id="2147483728" r:id="rId48"/>
    <p:sldLayoutId id="2147483729" r:id="rId49"/>
    <p:sldLayoutId id="2147483730" r:id="rId50"/>
    <p:sldLayoutId id="2147483731" r:id="rId51"/>
    <p:sldLayoutId id="2147483732" r:id="rId52"/>
    <p:sldLayoutId id="2147483733" r:id="rId53"/>
    <p:sldLayoutId id="2147483734" r:id="rId54"/>
    <p:sldLayoutId id="2147483735" r:id="rId55"/>
    <p:sldLayoutId id="2147483736" r:id="rId56"/>
    <p:sldLayoutId id="2147483737" r:id="rId57"/>
    <p:sldLayoutId id="2147483738" r:id="rId58"/>
    <p:sldLayoutId id="2147483739" r:id="rId59"/>
    <p:sldLayoutId id="2147483740" r:id="rId60"/>
    <p:sldLayoutId id="2147483741" r:id="rId61"/>
    <p:sldLayoutId id="214748374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418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418"/>
              <a:t>Click to edit Master text styles</a:t>
            </a:r>
            <a:endParaRPr lang="en-US"/>
          </a:p>
          <a:p>
            <a:pPr lvl="1"/>
            <a:r>
              <a:rPr lang="en-US" sz="1418"/>
              <a:t>Second level</a:t>
            </a:r>
          </a:p>
          <a:p>
            <a:pPr lvl="2"/>
            <a:r>
              <a:rPr lang="en-US" sz="1418"/>
              <a:t>Third level</a:t>
            </a:r>
          </a:p>
          <a:p>
            <a:pPr lvl="3"/>
            <a:r>
              <a:rPr lang="en-US" sz="1418"/>
              <a:t>Fourth level</a:t>
            </a:r>
          </a:p>
          <a:p>
            <a:pPr lvl="4"/>
            <a:r>
              <a:rPr lang="en-US" sz="1418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9DDEA0E-07E9-13B1-EDC7-61BAFA5FF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 sz="1200"/>
            </a:lvl1pPr>
          </a:lstStyle>
          <a:p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A10547-A0BF-14BF-EF18-92FBBF644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 sz="12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13A03B-58A6-5266-F4CA-95B7A6F4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2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  <p:sldLayoutId id="2147483779" r:id="rId36"/>
    <p:sldLayoutId id="2147483780" r:id="rId37"/>
    <p:sldLayoutId id="2147483781" r:id="rId38"/>
    <p:sldLayoutId id="2147483782" r:id="rId39"/>
    <p:sldLayoutId id="2147483783" r:id="rId40"/>
    <p:sldLayoutId id="2147483784" r:id="rId41"/>
    <p:sldLayoutId id="2147483785" r:id="rId42"/>
    <p:sldLayoutId id="2147483786" r:id="rId43"/>
    <p:sldLayoutId id="2147483787" r:id="rId44"/>
    <p:sldLayoutId id="2147483788" r:id="rId45"/>
    <p:sldLayoutId id="2147483789" r:id="rId46"/>
    <p:sldLayoutId id="2147483790" r:id="rId47"/>
    <p:sldLayoutId id="2147483791" r:id="rId48"/>
    <p:sldLayoutId id="2147483792" r:id="rId49"/>
    <p:sldLayoutId id="2147483793" r:id="rId50"/>
    <p:sldLayoutId id="2147483794" r:id="rId51"/>
    <p:sldLayoutId id="2147483795" r:id="rId52"/>
    <p:sldLayoutId id="2147483796" r:id="rId53"/>
    <p:sldLayoutId id="2147483797" r:id="rId54"/>
    <p:sldLayoutId id="2147483798" r:id="rId55"/>
    <p:sldLayoutId id="2147483799" r:id="rId56"/>
    <p:sldLayoutId id="2147483800" r:id="rId57"/>
    <p:sldLayoutId id="2147483801" r:id="rId58"/>
    <p:sldLayoutId id="2147483802" r:id="rId59"/>
    <p:sldLayoutId id="2147483803" r:id="rId60"/>
    <p:sldLayoutId id="2147483804" r:id="rId6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32" y="1582524"/>
            <a:ext cx="5777442" cy="2322576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 Analysis Report 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DA174-FC3D-8B25-FBB8-DC2004FF79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12687" y="6229438"/>
            <a:ext cx="1738083" cy="274320"/>
          </a:xfrm>
        </p:spPr>
        <p:txBody>
          <a:bodyPr/>
          <a:lstStyle/>
          <a:p>
            <a:r>
              <a:rPr lang="en-GB" altLang="zh-CN" sz="18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Group 5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2316F9B-3EB8-DF6C-405A-F39B5E1E9AF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2001" r="22001"/>
          <a:stretch/>
        </p:blipFill>
        <p:spPr>
          <a:xfrm>
            <a:off x="6412687" y="0"/>
            <a:ext cx="5779313" cy="687577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A025E2-D592-63D7-1746-A9307E229B90}"/>
              </a:ext>
            </a:extLst>
          </p:cNvPr>
          <p:cNvSpPr/>
          <p:nvPr/>
        </p:nvSpPr>
        <p:spPr>
          <a:xfrm>
            <a:off x="291950" y="4195333"/>
            <a:ext cx="353619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 </a:t>
            </a:r>
            <a:r>
              <a:rPr lang="en-US" sz="2000" i="1" dirty="0">
                <a:solidFill>
                  <a:srgbClr val="030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Road Map Mobile Notification Application</a:t>
            </a:r>
          </a:p>
        </p:txBody>
      </p:sp>
      <p:grpSp>
        <p:nvGrpSpPr>
          <p:cNvPr id="12" name="Group 11" descr="This image is an icon of three connected human figures. ">
            <a:extLst>
              <a:ext uri="{FF2B5EF4-FFF2-40B4-BE49-F238E27FC236}">
                <a16:creationId xmlns:a16="http://schemas.microsoft.com/office/drawing/2014/main" id="{B92236CF-CC31-5FE2-22F5-9F6A101650A5}"/>
              </a:ext>
            </a:extLst>
          </p:cNvPr>
          <p:cNvGrpSpPr/>
          <p:nvPr/>
        </p:nvGrpSpPr>
        <p:grpSpPr>
          <a:xfrm>
            <a:off x="368967" y="757585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9A3A1FA8-0BE8-2F14-AEBB-65D0C743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1850F4A0-1234-4422-0550-EFE8045A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DB71049C-479E-6062-0F42-DA3204B6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8963BCA9-A71F-8612-C145-763ACD199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2575DCC8-A28D-D3C2-F9C8-0B1B7B246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3E1B5251-5EBD-B06E-2D13-3B0F2B19C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9B5DA382-61C9-C210-B72E-ED3B4DA1B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A089468-E080-A709-996A-4A2FF7B42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080E3067-3AB6-BD6D-1CF8-72138244E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53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 descr="SmartArt chevron graphic">
            <a:extLst>
              <a:ext uri="{FF2B5EF4-FFF2-40B4-BE49-F238E27FC236}">
                <a16:creationId xmlns:a16="http://schemas.microsoft.com/office/drawing/2014/main" id="{BEE1D2BE-3C63-BBD7-4481-305BB05F02AC}"/>
              </a:ext>
            </a:extLst>
          </p:cNvPr>
          <p:cNvGrpSpPr/>
          <p:nvPr/>
        </p:nvGrpSpPr>
        <p:grpSpPr>
          <a:xfrm>
            <a:off x="1422747" y="2195062"/>
            <a:ext cx="9371187" cy="2467875"/>
            <a:chOff x="2161874" y="3833157"/>
            <a:chExt cx="9935857" cy="881843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C2AADA1B-D4FD-69B4-0920-ED318A6CBF9C}"/>
                </a:ext>
              </a:extLst>
            </p:cNvPr>
            <p:cNvSpPr/>
            <p:nvPr/>
          </p:nvSpPr>
          <p:spPr>
            <a:xfrm>
              <a:off x="2161874" y="3833991"/>
              <a:ext cx="292351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50" normalizeH="0" baseline="0" noProof="0" dirty="0">
                  <a:ln>
                    <a:noFill/>
                  </a:ln>
                  <a:solidFill>
                    <a:srgbClr val="030553"/>
                  </a:solidFill>
                  <a:effectLst/>
                  <a:uLnTx/>
                  <a:uFillTx/>
                  <a:latin typeface="Avenir Heavy" panose="02000503020000020003" pitchFamily="2" charset="0"/>
                  <a:ea typeface="+mn-ea"/>
                  <a:cs typeface="+mn-cs"/>
                </a:rPr>
                <a:t>Localization</a:t>
              </a:r>
            </a:p>
            <a:p>
              <a:pPr marL="0" marR="0" lvl="0" indent="0" algn="l" defTabSz="8001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004088DA-F734-CB62-BB61-8BAA880AEA9D}"/>
                </a:ext>
              </a:extLst>
            </p:cNvPr>
            <p:cNvSpPr/>
            <p:nvPr/>
          </p:nvSpPr>
          <p:spPr>
            <a:xfrm>
              <a:off x="4495677" y="3833991"/>
              <a:ext cx="2979406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0553">
                <a:alpha val="7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spc="50" dirty="0">
                  <a:solidFill>
                    <a:srgbClr val="FFFFFF"/>
                  </a:solidFill>
                  <a:latin typeface="Avenir Heavy" panose="02000503020000020003" pitchFamily="2" charset="0"/>
                </a:rPr>
                <a:t>Partnerships</a:t>
              </a:r>
              <a:endParaRPr kumimoji="0" 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endParaRPr>
            </a:p>
            <a:p>
              <a:pPr marL="0" marR="0" lvl="0" indent="0" algn="l" defTabSz="8001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7CF5BA0-79E3-C49D-0AF2-517AEECB09D0}"/>
                </a:ext>
              </a:extLst>
            </p:cNvPr>
            <p:cNvSpPr/>
            <p:nvPr/>
          </p:nvSpPr>
          <p:spPr>
            <a:xfrm>
              <a:off x="6885372" y="3833991"/>
              <a:ext cx="292351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0553">
                <a:alpha val="9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Heavy" panose="02000503020000020003" pitchFamily="2" charset="0"/>
                  <a:ea typeface="+mn-ea"/>
                  <a:cs typeface="+mn-cs"/>
                </a:rPr>
                <a:t>Safety</a:t>
              </a:r>
            </a:p>
            <a:p>
              <a:pPr marL="0" marR="0" lvl="0" indent="0" algn="l" defTabSz="8001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C0F72C7-D890-FC6B-9838-C9BA125DC139}"/>
                </a:ext>
              </a:extLst>
            </p:cNvPr>
            <p:cNvSpPr/>
            <p:nvPr/>
          </p:nvSpPr>
          <p:spPr>
            <a:xfrm>
              <a:off x="9219175" y="3833157"/>
              <a:ext cx="2878556" cy="881009"/>
            </a:xfrm>
            <a:custGeom>
              <a:avLst/>
              <a:gdLst>
                <a:gd name="connsiteX0" fmla="*/ 0 w 2702625"/>
                <a:gd name="connsiteY0" fmla="*/ 0 h 1078996"/>
                <a:gd name="connsiteX1" fmla="*/ 2163127 w 2702625"/>
                <a:gd name="connsiteY1" fmla="*/ 0 h 1078996"/>
                <a:gd name="connsiteX2" fmla="*/ 2702625 w 2702625"/>
                <a:gd name="connsiteY2" fmla="*/ 539498 h 1078996"/>
                <a:gd name="connsiteX3" fmla="*/ 2163127 w 2702625"/>
                <a:gd name="connsiteY3" fmla="*/ 1078996 h 1078996"/>
                <a:gd name="connsiteX4" fmla="*/ 0 w 2702625"/>
                <a:gd name="connsiteY4" fmla="*/ 1078996 h 1078996"/>
                <a:gd name="connsiteX5" fmla="*/ 539498 w 2702625"/>
                <a:gd name="connsiteY5" fmla="*/ 539498 h 1078996"/>
                <a:gd name="connsiteX6" fmla="*/ 0 w 2702625"/>
                <a:gd name="connsiteY6" fmla="*/ 0 h 107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78996">
                  <a:moveTo>
                    <a:pt x="0" y="0"/>
                  </a:moveTo>
                  <a:lnTo>
                    <a:pt x="2163127" y="0"/>
                  </a:lnTo>
                  <a:lnTo>
                    <a:pt x="2702625" y="539498"/>
                  </a:lnTo>
                  <a:lnTo>
                    <a:pt x="2163127" y="1078996"/>
                  </a:lnTo>
                  <a:lnTo>
                    <a:pt x="0" y="1078996"/>
                  </a:lnTo>
                  <a:lnTo>
                    <a:pt x="539498" y="539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055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spc="50" dirty="0">
                  <a:solidFill>
                    <a:srgbClr val="FFFFFF"/>
                  </a:solidFill>
                  <a:latin typeface="Avenir Heavy" panose="02000503020000020003" pitchFamily="2" charset="0"/>
                </a:rPr>
                <a:t>Accessibility</a:t>
              </a:r>
              <a:endParaRPr kumimoji="0" 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endParaRPr>
            </a:p>
            <a:p>
              <a:pPr marL="0" marR="0" lvl="0" indent="0" algn="l" defTabSz="8001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99B58-F005-E2E5-3428-9FF2234D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30553"/>
                </a:solidFill>
                <a:latin typeface="Arial Black" panose="020B0A04020102020204" pitchFamily="34" charset="0"/>
              </a:rPr>
              <a:t>User Requirements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2922F-A15F-768D-01E9-E582DDCC398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Requirement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5FBFE-22FC-0622-D5CB-2219B82ED72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5C7AAE-A677-454A-8BDB-62A0650ACE98}" type="slidenum">
              <a:rPr kumimoji="0" lang="en-US" sz="1200" b="0" i="0" u="none" strike="noStrike" kern="1200" cap="none" spc="50" normalizeH="0" baseline="0" noProof="0" smtClean="0">
                <a:ln>
                  <a:noFill/>
                </a:ln>
                <a:solidFill>
                  <a:srgbClr val="E1C9C1">
                    <a:lumMod val="9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E1C9C1">
                  <a:lumMod val="9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45A64-4C87-5154-7482-63D91052D1A2}"/>
              </a:ext>
            </a:extLst>
          </p:cNvPr>
          <p:cNvSpPr txBox="1"/>
          <p:nvPr/>
        </p:nvSpPr>
        <p:spPr>
          <a:xfrm>
            <a:off x="2259660" y="1826899"/>
            <a:ext cx="15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rPr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070CA-8B6F-E686-6A40-8BBEC354C801}"/>
              </a:ext>
            </a:extLst>
          </p:cNvPr>
          <p:cNvSpPr txBox="1"/>
          <p:nvPr/>
        </p:nvSpPr>
        <p:spPr>
          <a:xfrm>
            <a:off x="6688357" y="1824565"/>
            <a:ext cx="15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rPr>
              <a:t>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DD3C5-0E3F-5863-256B-65D03C69D617}"/>
              </a:ext>
            </a:extLst>
          </p:cNvPr>
          <p:cNvSpPr txBox="1"/>
          <p:nvPr/>
        </p:nvSpPr>
        <p:spPr>
          <a:xfrm>
            <a:off x="4585792" y="1826899"/>
            <a:ext cx="15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rPr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C2E6E-310B-BFC0-2640-E02247FD37D2}"/>
              </a:ext>
            </a:extLst>
          </p:cNvPr>
          <p:cNvSpPr txBox="1"/>
          <p:nvPr/>
        </p:nvSpPr>
        <p:spPr>
          <a:xfrm>
            <a:off x="8854671" y="1824565"/>
            <a:ext cx="15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rPr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2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DE7D47-0AA4-4FAF-E6F6-290D0E89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3055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Prioritized</a:t>
            </a:r>
            <a:br>
              <a:rPr lang="en-US" dirty="0">
                <a:solidFill>
                  <a:srgbClr val="03055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3055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Requirements</a:t>
            </a:r>
          </a:p>
        </p:txBody>
      </p:sp>
      <p:pic>
        <p:nvPicPr>
          <p:cNvPr id="18" name="Picture Placeholder 17" descr="Tag outline">
            <a:extLst>
              <a:ext uri="{FF2B5EF4-FFF2-40B4-BE49-F238E27FC236}">
                <a16:creationId xmlns:a16="http://schemas.microsoft.com/office/drawing/2014/main" id="{CD187774-6ADB-4DE4-13DC-40D123E463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Packing Box Open outline">
            <a:extLst>
              <a:ext uri="{FF2B5EF4-FFF2-40B4-BE49-F238E27FC236}">
                <a16:creationId xmlns:a16="http://schemas.microsoft.com/office/drawing/2014/main" id="{7E440645-225C-A495-3796-F50752D488B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91047" y="2539313"/>
            <a:ext cx="685800" cy="685800"/>
          </a:xfrm>
        </p:spPr>
      </p:pic>
      <p:pic>
        <p:nvPicPr>
          <p:cNvPr id="24" name="Picture Placeholder 23" descr="Loan outline">
            <a:extLst>
              <a:ext uri="{FF2B5EF4-FFF2-40B4-BE49-F238E27FC236}">
                <a16:creationId xmlns:a16="http://schemas.microsoft.com/office/drawing/2014/main" id="{014DE197-C3BA-F6B3-76D8-091FDBC2F2E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ADD750-113F-552A-76BE-A45D3B116A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Voice Alerts for Traffic/ Accidents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957189-E242-4F90-CEC8-0EF4553201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82328" y="3347906"/>
            <a:ext cx="2227344" cy="430688"/>
          </a:xfrm>
        </p:spPr>
        <p:txBody>
          <a:bodyPr/>
          <a:lstStyle/>
          <a:p>
            <a:r>
              <a:rPr lang="en-US" sz="1800" b="1" dirty="0">
                <a:solidFill>
                  <a:srgbClr val="030553"/>
                </a:solidFill>
                <a:effectLst/>
                <a:ea typeface="Calibri" panose="020F0502020204030204" pitchFamily="34" charset="0"/>
              </a:rPr>
              <a:t>Road Sign Directories</a:t>
            </a:r>
            <a:endParaRPr lang="en-US" dirty="0">
              <a:solidFill>
                <a:srgbClr val="03055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B3B460-7E37-57DB-683F-AA8F3764AA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68383" y="3397602"/>
            <a:ext cx="2227344" cy="430688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Real Time Road Condition Alerts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686A9-083D-0D40-5B10-04C6E0BF196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30553"/>
                </a:solidFill>
                <a:latin typeface="Avenir Next LT Pro"/>
              </a:rPr>
              <a:t>Requirement Analysis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03055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93EA4-ADA3-5220-BB00-52821F87DC0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5C7AAE-A677-454A-8BDB-62A0650ACE98}" type="slidenum">
              <a:rPr kumimoji="0" lang="en-US" sz="1200" b="0" i="0" u="none" strike="noStrike" kern="1200" cap="none" spc="50" normalizeH="0" baseline="0" noProof="0" smtClean="0">
                <a:ln>
                  <a:noFill/>
                </a:ln>
                <a:solidFill>
                  <a:srgbClr val="E1C9C1">
                    <a:lumMod val="9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E1C9C1">
                  <a:lumMod val="9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9" name="Picture Placeholder 17" descr="Tag outline">
            <a:extLst>
              <a:ext uri="{FF2B5EF4-FFF2-40B4-BE49-F238E27FC236}">
                <a16:creationId xmlns:a16="http://schemas.microsoft.com/office/drawing/2014/main" id="{81B2F699-3CAE-89D3-4DFB-698EE7A08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3900" y="4343863"/>
            <a:ext cx="685800" cy="685800"/>
          </a:xfrm>
          <a:prstGeom prst="rect">
            <a:avLst/>
          </a:prstGeom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67DA306B-212C-6F1E-D1EF-095AD0C34DEC}"/>
              </a:ext>
            </a:extLst>
          </p:cNvPr>
          <p:cNvSpPr txBox="1">
            <a:spLocks/>
          </p:cNvSpPr>
          <p:nvPr/>
        </p:nvSpPr>
        <p:spPr>
          <a:xfrm>
            <a:off x="638460" y="5262318"/>
            <a:ext cx="2227344" cy="430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30553"/>
                </a:solidFill>
              </a:rPr>
              <a:t>Crowd Reporting Interface</a:t>
            </a:r>
          </a:p>
        </p:txBody>
      </p:sp>
      <p:pic>
        <p:nvPicPr>
          <p:cNvPr id="22" name="Picture Placeholder 19" descr="Packing Box Open outline">
            <a:extLst>
              <a:ext uri="{FF2B5EF4-FFF2-40B4-BE49-F238E27FC236}">
                <a16:creationId xmlns:a16="http://schemas.microsoft.com/office/drawing/2014/main" id="{01FC05BA-67CD-C07E-2D08-FFA5319EE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78959" y="4376788"/>
            <a:ext cx="685800" cy="685800"/>
          </a:xfrm>
          <a:prstGeom prst="rect">
            <a:avLst/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9571A9C-F404-225C-FE8C-B521D8A97F9F}"/>
              </a:ext>
            </a:extLst>
          </p:cNvPr>
          <p:cNvSpPr txBox="1">
            <a:spLocks/>
          </p:cNvSpPr>
          <p:nvPr/>
        </p:nvSpPr>
        <p:spPr>
          <a:xfrm>
            <a:off x="5027725" y="5230094"/>
            <a:ext cx="1750761" cy="430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30553"/>
                </a:solidFill>
                <a:ea typeface="Calibri" panose="020F0502020204030204" pitchFamily="34" charset="0"/>
              </a:rPr>
              <a:t>Offline Mode</a:t>
            </a:r>
            <a:endParaRPr lang="en-US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DF722C9-361F-401E-AD34-54132A8436B3}"/>
              </a:ext>
            </a:extLst>
          </p:cNvPr>
          <p:cNvSpPr txBox="1"/>
          <p:nvPr/>
        </p:nvSpPr>
        <p:spPr>
          <a:xfrm>
            <a:off x="9295964" y="4467030"/>
            <a:ext cx="28531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Emergency Service Compliance</a:t>
            </a:r>
          </a:p>
        </p:txBody>
      </p:sp>
      <p:grpSp>
        <p:nvGrpSpPr>
          <p:cNvPr id="40" name="Group 39" descr="This image is an icon of 1 person interacting with three people. ">
            <a:extLst>
              <a:ext uri="{FF2B5EF4-FFF2-40B4-BE49-F238E27FC236}">
                <a16:creationId xmlns:a16="http://schemas.microsoft.com/office/drawing/2014/main" id="{6163EC3B-1C70-4943-88AE-C995F6AF3D2D}"/>
              </a:ext>
            </a:extLst>
          </p:cNvPr>
          <p:cNvGrpSpPr/>
          <p:nvPr/>
        </p:nvGrpSpPr>
        <p:grpSpPr>
          <a:xfrm>
            <a:off x="5459412" y="1395413"/>
            <a:ext cx="1273175" cy="1271588"/>
            <a:chOff x="5459412" y="1395413"/>
            <a:chExt cx="1273175" cy="1271588"/>
          </a:xfrm>
          <a:solidFill>
            <a:srgbClr val="030553"/>
          </a:solidFill>
        </p:grpSpPr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BAB1D2D2-1913-4FAF-8141-A2217D47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63ABA-A2BE-460E-AEC1-558B63A0D598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  <a:grpFill/>
          </p:grpSpPr>
          <p:sp>
            <p:nvSpPr>
              <p:cNvPr id="154" name="Oval 309">
                <a:extLst>
                  <a:ext uri="{FF2B5EF4-FFF2-40B4-BE49-F238E27FC236}">
                    <a16:creationId xmlns:a16="http://schemas.microsoft.com/office/drawing/2014/main" id="{AC91C28A-AC97-43D2-BB20-485D353E8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310">
                <a:extLst>
                  <a:ext uri="{FF2B5EF4-FFF2-40B4-BE49-F238E27FC236}">
                    <a16:creationId xmlns:a16="http://schemas.microsoft.com/office/drawing/2014/main" id="{307DC6B5-75A0-4610-B431-35147A890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311">
                <a:extLst>
                  <a:ext uri="{FF2B5EF4-FFF2-40B4-BE49-F238E27FC236}">
                    <a16:creationId xmlns:a16="http://schemas.microsoft.com/office/drawing/2014/main" id="{16EA5084-E99D-4DD5-B478-224937E0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312">
                <a:extLst>
                  <a:ext uri="{FF2B5EF4-FFF2-40B4-BE49-F238E27FC236}">
                    <a16:creationId xmlns:a16="http://schemas.microsoft.com/office/drawing/2014/main" id="{210EC1C6-3182-40F6-869F-33B0ABF2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Oval 313">
                <a:extLst>
                  <a:ext uri="{FF2B5EF4-FFF2-40B4-BE49-F238E27FC236}">
                    <a16:creationId xmlns:a16="http://schemas.microsoft.com/office/drawing/2014/main" id="{168ACDC4-22F5-4D4B-A783-44D3655B8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314">
                <a:extLst>
                  <a:ext uri="{FF2B5EF4-FFF2-40B4-BE49-F238E27FC236}">
                    <a16:creationId xmlns:a16="http://schemas.microsoft.com/office/drawing/2014/main" id="{9350080E-FAD1-420D-A674-785E5FD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315">
                <a:extLst>
                  <a:ext uri="{FF2B5EF4-FFF2-40B4-BE49-F238E27FC236}">
                    <a16:creationId xmlns:a16="http://schemas.microsoft.com/office/drawing/2014/main" id="{A3A96249-064E-4E4F-800D-F3E32321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316">
                <a:extLst>
                  <a:ext uri="{FF2B5EF4-FFF2-40B4-BE49-F238E27FC236}">
                    <a16:creationId xmlns:a16="http://schemas.microsoft.com/office/drawing/2014/main" id="{5B0FA9F4-74E7-4069-9E66-4CD16851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317">
                <a:extLst>
                  <a:ext uri="{FF2B5EF4-FFF2-40B4-BE49-F238E27FC236}">
                    <a16:creationId xmlns:a16="http://schemas.microsoft.com/office/drawing/2014/main" id="{8B1079C4-08A2-4532-BF93-C9FBD28F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318">
                <a:extLst>
                  <a:ext uri="{FF2B5EF4-FFF2-40B4-BE49-F238E27FC236}">
                    <a16:creationId xmlns:a16="http://schemas.microsoft.com/office/drawing/2014/main" id="{D2176F15-45A0-4989-901D-43FEBC8C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319">
                <a:extLst>
                  <a:ext uri="{FF2B5EF4-FFF2-40B4-BE49-F238E27FC236}">
                    <a16:creationId xmlns:a16="http://schemas.microsoft.com/office/drawing/2014/main" id="{E441EEB4-0ED1-401E-BCE2-44490D081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Line 320">
                <a:extLst>
                  <a:ext uri="{FF2B5EF4-FFF2-40B4-BE49-F238E27FC236}">
                    <a16:creationId xmlns:a16="http://schemas.microsoft.com/office/drawing/2014/main" id="{DE0936E5-0224-4C3C-9815-CA2E7C978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1181389" y="2522929"/>
            <a:ext cx="23023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Consent For Local Sharing</a:t>
            </a:r>
          </a:p>
        </p:txBody>
      </p: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3489325" y="2143125"/>
            <a:ext cx="1397000" cy="1397000"/>
            <a:chOff x="3438525" y="2143125"/>
            <a:chExt cx="1397000" cy="1397000"/>
          </a:xfrm>
          <a:solidFill>
            <a:srgbClr val="030553"/>
          </a:solidFill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  <a:grpFill/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7305675" y="2143125"/>
            <a:ext cx="1397000" cy="1397000"/>
            <a:chOff x="7356475" y="2143125"/>
            <a:chExt cx="1397000" cy="1397000"/>
          </a:xfrm>
          <a:solidFill>
            <a:srgbClr val="030553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  <a:grpFill/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8822339" y="2595404"/>
            <a:ext cx="21882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Accessibility Standards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173993" y="4572618"/>
            <a:ext cx="24445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Compliance With Local Data Privacy Laws</a:t>
            </a:r>
          </a:p>
        </p:txBody>
      </p:sp>
      <p:grpSp>
        <p:nvGrpSpPr>
          <p:cNvPr id="42" name="Group 41" descr="This image is an icon of three people and a globe. ">
            <a:extLst>
              <a:ext uri="{FF2B5EF4-FFF2-40B4-BE49-F238E27FC236}">
                <a16:creationId xmlns:a16="http://schemas.microsoft.com/office/drawing/2014/main" id="{0F9B9E83-7B40-4A58-B9B6-072ADD8AF2AD}"/>
              </a:ext>
            </a:extLst>
          </p:cNvPr>
          <p:cNvGrpSpPr/>
          <p:nvPr/>
        </p:nvGrpSpPr>
        <p:grpSpPr>
          <a:xfrm>
            <a:off x="2741612" y="4162425"/>
            <a:ext cx="1271588" cy="1273175"/>
            <a:chOff x="2690812" y="4162425"/>
            <a:chExt cx="1271588" cy="1273175"/>
          </a:xfrm>
        </p:grpSpPr>
        <p:sp>
          <p:nvSpPr>
            <p:cNvPr id="32" name="Oval 24">
              <a:extLst>
                <a:ext uri="{FF2B5EF4-FFF2-40B4-BE49-F238E27FC236}">
                  <a16:creationId xmlns:a16="http://schemas.microsoft.com/office/drawing/2014/main" id="{16A34343-0998-42BB-80E4-28FB10F8B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2" y="4162425"/>
              <a:ext cx="1271588" cy="1273175"/>
            </a:xfrm>
            <a:prstGeom prst="ellipse">
              <a:avLst/>
            </a:prstGeom>
            <a:solidFill>
              <a:srgbClr val="030553"/>
            </a:solidFill>
            <a:ln w="12700" cap="flat">
              <a:solidFill>
                <a:srgbClr val="03055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EF0E095-962C-4FF0-89AE-50E91D8B01BD}"/>
                </a:ext>
              </a:extLst>
            </p:cNvPr>
            <p:cNvGrpSpPr/>
            <p:nvPr/>
          </p:nvGrpSpPr>
          <p:grpSpPr>
            <a:xfrm>
              <a:off x="3011359" y="4426329"/>
              <a:ext cx="610282" cy="674403"/>
              <a:chOff x="4841875" y="2895601"/>
              <a:chExt cx="344488" cy="346075"/>
            </a:xfrm>
          </p:grpSpPr>
          <p:sp>
            <p:nvSpPr>
              <p:cNvPr id="192" name="Freeform 258">
                <a:extLst>
                  <a:ext uri="{FF2B5EF4-FFF2-40B4-BE49-F238E27FC236}">
                    <a16:creationId xmlns:a16="http://schemas.microsoft.com/office/drawing/2014/main" id="{6406E6B6-1167-46C8-948E-C5EF17DA0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259">
                <a:extLst>
                  <a:ext uri="{FF2B5EF4-FFF2-40B4-BE49-F238E27FC236}">
                    <a16:creationId xmlns:a16="http://schemas.microsoft.com/office/drawing/2014/main" id="{72ECCE91-FE4E-4D18-8094-A898EA086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260">
                <a:extLst>
                  <a:ext uri="{FF2B5EF4-FFF2-40B4-BE49-F238E27FC236}">
                    <a16:creationId xmlns:a16="http://schemas.microsoft.com/office/drawing/2014/main" id="{3548F75A-EA11-4316-A1F6-0CAEB6787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Line 261">
                <a:extLst>
                  <a:ext uri="{FF2B5EF4-FFF2-40B4-BE49-F238E27FC236}">
                    <a16:creationId xmlns:a16="http://schemas.microsoft.com/office/drawing/2014/main" id="{5124F4E9-141F-499A-8EEC-1241D51B2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Line 262">
                <a:extLst>
                  <a:ext uri="{FF2B5EF4-FFF2-40B4-BE49-F238E27FC236}">
                    <a16:creationId xmlns:a16="http://schemas.microsoft.com/office/drawing/2014/main" id="{F8299F61-1975-4EE9-BAB2-3CE9A446F7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Line 263">
                <a:extLst>
                  <a:ext uri="{FF2B5EF4-FFF2-40B4-BE49-F238E27FC236}">
                    <a16:creationId xmlns:a16="http://schemas.microsoft.com/office/drawing/2014/main" id="{21DCC590-EB7E-4BE9-BE74-8FD7163D4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Oval 264">
                <a:extLst>
                  <a:ext uri="{FF2B5EF4-FFF2-40B4-BE49-F238E27FC236}">
                    <a16:creationId xmlns:a16="http://schemas.microsoft.com/office/drawing/2014/main" id="{9DD4333D-6A4C-43A4-873D-73945A8A3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65">
                <a:extLst>
                  <a:ext uri="{FF2B5EF4-FFF2-40B4-BE49-F238E27FC236}">
                    <a16:creationId xmlns:a16="http://schemas.microsoft.com/office/drawing/2014/main" id="{4BE9E84A-E911-4211-BBA2-3D0BE5875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266">
                <a:extLst>
                  <a:ext uri="{FF2B5EF4-FFF2-40B4-BE49-F238E27FC236}">
                    <a16:creationId xmlns:a16="http://schemas.microsoft.com/office/drawing/2014/main" id="{0ECA1A96-AB7F-46A0-88B5-FCD888592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267">
                <a:extLst>
                  <a:ext uri="{FF2B5EF4-FFF2-40B4-BE49-F238E27FC236}">
                    <a16:creationId xmlns:a16="http://schemas.microsoft.com/office/drawing/2014/main" id="{75E1735F-98B1-4E7B-BDDC-FE64527C3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761706" y="3127375"/>
            <a:ext cx="2668588" cy="267970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 descr="This image is an icon of three people and a globe. ">
            <a:extLst>
              <a:ext uri="{FF2B5EF4-FFF2-40B4-BE49-F238E27FC236}">
                <a16:creationId xmlns:a16="http://schemas.microsoft.com/office/drawing/2014/main" id="{A990E334-4A7D-4F5C-A904-F305BFAA954B}"/>
              </a:ext>
            </a:extLst>
          </p:cNvPr>
          <p:cNvGrpSpPr/>
          <p:nvPr/>
        </p:nvGrpSpPr>
        <p:grpSpPr>
          <a:xfrm>
            <a:off x="8229600" y="4182253"/>
            <a:ext cx="1271588" cy="1273175"/>
            <a:chOff x="8229600" y="4162425"/>
            <a:chExt cx="1271588" cy="1273175"/>
          </a:xfrm>
          <a:solidFill>
            <a:srgbClr val="030553"/>
          </a:solidFill>
        </p:grpSpPr>
        <p:sp>
          <p:nvSpPr>
            <p:cNvPr id="36" name="Oval 28">
              <a:extLst>
                <a:ext uri="{FF2B5EF4-FFF2-40B4-BE49-F238E27FC236}">
                  <a16:creationId xmlns:a16="http://schemas.microsoft.com/office/drawing/2014/main" id="{4699FCCF-8ACA-4F41-97A7-AD2C08AE5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162425"/>
              <a:ext cx="1271588" cy="1273175"/>
            </a:xfrm>
            <a:prstGeom prst="ellipse">
              <a:avLst/>
            </a:pr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63DE9C6-B298-4701-B108-E8E84885E8BC}"/>
                </a:ext>
              </a:extLst>
            </p:cNvPr>
            <p:cNvGrpSpPr/>
            <p:nvPr/>
          </p:nvGrpSpPr>
          <p:grpSpPr>
            <a:xfrm>
              <a:off x="8560253" y="4426329"/>
              <a:ext cx="610282" cy="674403"/>
              <a:chOff x="4841875" y="2895601"/>
              <a:chExt cx="344488" cy="346075"/>
            </a:xfrm>
            <a:grpFill/>
          </p:grpSpPr>
          <p:sp>
            <p:nvSpPr>
              <p:cNvPr id="203" name="Freeform 258">
                <a:extLst>
                  <a:ext uri="{FF2B5EF4-FFF2-40B4-BE49-F238E27FC236}">
                    <a16:creationId xmlns:a16="http://schemas.microsoft.com/office/drawing/2014/main" id="{05760EEA-E70F-4460-BC2A-336F9645E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 259">
                <a:extLst>
                  <a:ext uri="{FF2B5EF4-FFF2-40B4-BE49-F238E27FC236}">
                    <a16:creationId xmlns:a16="http://schemas.microsoft.com/office/drawing/2014/main" id="{7AE0CD2C-CD57-47B1-B505-80D106A80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 260">
                <a:extLst>
                  <a:ext uri="{FF2B5EF4-FFF2-40B4-BE49-F238E27FC236}">
                    <a16:creationId xmlns:a16="http://schemas.microsoft.com/office/drawing/2014/main" id="{872A3131-C536-4756-B975-DACC55DF3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Line 261">
                <a:extLst>
                  <a:ext uri="{FF2B5EF4-FFF2-40B4-BE49-F238E27FC236}">
                    <a16:creationId xmlns:a16="http://schemas.microsoft.com/office/drawing/2014/main" id="{8D6C92E4-36B6-469D-8D9D-7E821A2B6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Line 262">
                <a:extLst>
                  <a:ext uri="{FF2B5EF4-FFF2-40B4-BE49-F238E27FC236}">
                    <a16:creationId xmlns:a16="http://schemas.microsoft.com/office/drawing/2014/main" id="{B9D7D31E-100C-4875-91DB-E3AA306D1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Line 263">
                <a:extLst>
                  <a:ext uri="{FF2B5EF4-FFF2-40B4-BE49-F238E27FC236}">
                    <a16:creationId xmlns:a16="http://schemas.microsoft.com/office/drawing/2014/main" id="{29CE937B-2D75-4864-AD7D-EE0DA1EBA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264">
                <a:extLst>
                  <a:ext uri="{FF2B5EF4-FFF2-40B4-BE49-F238E27FC236}">
                    <a16:creationId xmlns:a16="http://schemas.microsoft.com/office/drawing/2014/main" id="{5C237BA8-A5D9-4E6F-B526-E97148578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Oval 265">
                <a:extLst>
                  <a:ext uri="{FF2B5EF4-FFF2-40B4-BE49-F238E27FC236}">
                    <a16:creationId xmlns:a16="http://schemas.microsoft.com/office/drawing/2014/main" id="{661A5EFA-ECB7-4C9D-A8BD-1FACE7EBB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Oval 266">
                <a:extLst>
                  <a:ext uri="{FF2B5EF4-FFF2-40B4-BE49-F238E27FC236}">
                    <a16:creationId xmlns:a16="http://schemas.microsoft.com/office/drawing/2014/main" id="{6503CA85-38C3-44D1-94CA-34EA501E4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267">
                <a:extLst>
                  <a:ext uri="{FF2B5EF4-FFF2-40B4-BE49-F238E27FC236}">
                    <a16:creationId xmlns:a16="http://schemas.microsoft.com/office/drawing/2014/main" id="{AE3AF176-184A-4597-B23C-A8ECB6945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1" name="TextBox 330">
            <a:extLst>
              <a:ext uri="{FF2B5EF4-FFF2-40B4-BE49-F238E27FC236}">
                <a16:creationId xmlns:a16="http://schemas.microsoft.com/office/drawing/2014/main" id="{62109C55-9EBC-4778-80D4-D55D22307915}"/>
              </a:ext>
            </a:extLst>
          </p:cNvPr>
          <p:cNvSpPr txBox="1"/>
          <p:nvPr/>
        </p:nvSpPr>
        <p:spPr>
          <a:xfrm>
            <a:off x="4009812" y="999967"/>
            <a:ext cx="385551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Retention Policy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3796148" y="6192838"/>
            <a:ext cx="549981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Legal And Regulatory Requirements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2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8D147-B183-8713-FBA0-D91A36BD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403" y="2064036"/>
            <a:ext cx="6735597" cy="3793838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Acceptance</a:t>
            </a:r>
            <a:br>
              <a:rPr lang="en-US" altLang="zh-CN" dirty="0">
                <a:solidFill>
                  <a:srgbClr val="002060"/>
                </a:solidFill>
              </a:rPr>
            </a:br>
            <a:r>
              <a:rPr lang="en-US" altLang="zh-CN" dirty="0">
                <a:solidFill>
                  <a:srgbClr val="002060"/>
                </a:solidFill>
              </a:rPr>
              <a:t>Test Plan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729FBF7-C685-D83C-8129-D5317CE5C1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306" r="26306"/>
          <a:stretch/>
        </p:blipFill>
        <p:spPr>
          <a:xfrm flipH="1">
            <a:off x="1000125" y="1316037"/>
            <a:ext cx="3230562" cy="4541837"/>
          </a:xfrm>
        </p:spPr>
      </p:pic>
    </p:spTree>
    <p:extLst>
      <p:ext uri="{BB962C8B-B14F-4D97-AF65-F5344CB8AC3E}">
        <p14:creationId xmlns:p14="http://schemas.microsoft.com/office/powerpoint/2010/main" val="148613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29DD-C637-6D58-9668-FD966181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Test Team Approach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7EAD9-959E-9DC1-682E-CB26BBBABD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Preparation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DFA98-E71B-0DD1-2D15-D11B958855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/>
          <a:lstStyle/>
          <a:p>
            <a:r>
              <a:rPr lang="en-US" sz="1800" dirty="0">
                <a:solidFill>
                  <a:srgbClr val="030553"/>
                </a:solidFill>
              </a:rPr>
              <a:t>Define the acceptance criteria and design the test cases</a:t>
            </a:r>
            <a:r>
              <a:rPr lang="en-US" sz="2000" dirty="0"/>
              <a:t>.</a:t>
            </a:r>
            <a:endParaRPr lang="en-US" altLang="zh-CN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4B8151-9227-2E1F-90CC-CFCC6E625D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Reporting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FF06B-FE34-6544-9BD7-4137086609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80827" y="4932516"/>
            <a:ext cx="4145416" cy="806939"/>
          </a:xfrm>
        </p:spPr>
        <p:txBody>
          <a:bodyPr/>
          <a:lstStyle/>
          <a:p>
            <a:r>
              <a:rPr lang="en-US" sz="1800" dirty="0">
                <a:solidFill>
                  <a:srgbClr val="030553"/>
                </a:solidFill>
              </a:rPr>
              <a:t>Report the test results to the stakeholders</a:t>
            </a:r>
            <a:endParaRPr lang="en-US" altLang="zh-CN" dirty="0">
              <a:solidFill>
                <a:srgbClr val="030553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9F2DCA-60AE-BF82-A2A0-D7CE6B1BD4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Execution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006931-D748-8319-4CC6-5C0785AD4D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/>
          <a:lstStyle/>
          <a:p>
            <a:r>
              <a:rPr lang="en-US" sz="1800" dirty="0">
                <a:solidFill>
                  <a:srgbClr val="030553"/>
                </a:solidFill>
              </a:rPr>
              <a:t>Execute the test cases and document the results.</a:t>
            </a:r>
            <a:endParaRPr lang="en-US" altLang="zh-CN" dirty="0">
              <a:solidFill>
                <a:srgbClr val="030553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3B1D61-37B3-937B-2699-0D0D0FFFE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Retesting And Regression Testing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755FC0-15B7-4CE6-9003-292C2A6D42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87537"/>
            <a:ext cx="4845282" cy="806939"/>
          </a:xfrm>
        </p:spPr>
        <p:txBody>
          <a:bodyPr/>
          <a:lstStyle/>
          <a:p>
            <a:r>
              <a:rPr lang="en-US" sz="1800" dirty="0">
                <a:solidFill>
                  <a:srgbClr val="030553"/>
                </a:solidFill>
              </a:rPr>
              <a:t>If any defects are identified, they should be fixed and the affected test cases should be retested.</a:t>
            </a:r>
            <a:endParaRPr lang="en-US" altLang="zh-CN" sz="1200" dirty="0">
              <a:solidFill>
                <a:srgbClr val="030553"/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479CC94-F07B-A4E9-DCE2-D1CE6CC6ADD3}"/>
              </a:ext>
            </a:extLst>
          </p:cNvPr>
          <p:cNvSpPr txBox="1">
            <a:spLocks/>
          </p:cNvSpPr>
          <p:nvPr/>
        </p:nvSpPr>
        <p:spPr>
          <a:xfrm>
            <a:off x="5404081" y="5585317"/>
            <a:ext cx="1155238" cy="7393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30553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Sign-Off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EEC675F-5758-E28D-C46E-C67E17A28574}"/>
              </a:ext>
            </a:extLst>
          </p:cNvPr>
          <p:cNvSpPr txBox="1">
            <a:spLocks/>
          </p:cNvSpPr>
          <p:nvPr/>
        </p:nvSpPr>
        <p:spPr>
          <a:xfrm>
            <a:off x="3743967" y="6030390"/>
            <a:ext cx="5859302" cy="8069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30553"/>
                </a:solidFill>
              </a:rPr>
              <a:t>Upon successful completion of all tests, the stakeholders sign off on the acceptance of the application</a:t>
            </a:r>
            <a:endParaRPr lang="en-US" altLang="zh-CN" sz="1050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2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C58-6D1E-3ED3-84E1-4F042B4E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047" y="461324"/>
            <a:ext cx="4361688" cy="468613"/>
          </a:xfrm>
        </p:spPr>
        <p:txBody>
          <a:bodyPr/>
          <a:lstStyle/>
          <a:p>
            <a:r>
              <a:rPr lang="en-US" sz="3200" dirty="0">
                <a:solidFill>
                  <a:srgbClr val="030553"/>
                </a:solidFill>
              </a:rPr>
              <a:t>Test Cases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734EF4-DBFD-4193-A73B-D34A74598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19746" y="1028700"/>
            <a:ext cx="4362450" cy="263096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11FC1D4-AA8A-2E88-158B-E9E2197F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6836" y="1014219"/>
            <a:ext cx="4312064" cy="2630962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DCFF28-E7FD-61DC-032F-A72D6029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68313" y="3951520"/>
            <a:ext cx="4450587" cy="2906480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CEB9305A-7C3D-3041-8366-B804A167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46" y="4092029"/>
            <a:ext cx="4570708" cy="27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6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3A30A-4B1D-5E9A-F615-38DD081D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4" y="2335500"/>
            <a:ext cx="6735597" cy="3793838"/>
          </a:xfrm>
        </p:spPr>
        <p:txBody>
          <a:bodyPr bIns="0"/>
          <a:lstStyle/>
          <a:p>
            <a:r>
              <a:rPr lang="en-US" altLang="zh-CN" sz="6600" dirty="0">
                <a:solidFill>
                  <a:srgbClr val="002060"/>
                </a:solidFill>
              </a:rPr>
              <a:t>Conclusion</a:t>
            </a:r>
            <a:r>
              <a:rPr lang="en-US" altLang="zh-CN" dirty="0">
                <a:solidFill>
                  <a:srgbClr val="002060"/>
                </a:solidFill>
              </a:rPr>
              <a:t> </a:t>
            </a:r>
            <a:br>
              <a:rPr lang="en-US" altLang="zh-CN" dirty="0">
                <a:solidFill>
                  <a:srgbClr val="002060"/>
                </a:solidFill>
              </a:rPr>
            </a:b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C32DD0-BD2F-6524-4667-DB5E224F94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76" t="-1313" r="45954" b="1313"/>
          <a:stretch/>
        </p:blipFill>
        <p:spPr>
          <a:xfrm>
            <a:off x="6316788" y="1256403"/>
            <a:ext cx="3433914" cy="4541837"/>
          </a:xfrm>
        </p:spPr>
      </p:pic>
    </p:spTree>
    <p:extLst>
      <p:ext uri="{BB962C8B-B14F-4D97-AF65-F5344CB8AC3E}">
        <p14:creationId xmlns:p14="http://schemas.microsoft.com/office/powerpoint/2010/main" val="129312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F166-70CC-C2F7-9854-12BB6D10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5" y="1597866"/>
            <a:ext cx="9758710" cy="3570255"/>
          </a:xfrm>
        </p:spPr>
        <p:txBody>
          <a:bodyPr/>
          <a:lstStyle/>
          <a:p>
            <a:r>
              <a:rPr lang="en-US" altLang="zh-CN" sz="8800" dirty="0">
                <a:solidFill>
                  <a:srgbClr val="030553"/>
                </a:solidFill>
              </a:rPr>
              <a:t>Thank You</a:t>
            </a:r>
            <a:endParaRPr lang="zh-CN" altLang="en-US" sz="8800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2E8-E1C5-8492-C1D5-29FE2DA3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941" y="1155008"/>
            <a:ext cx="7839200" cy="814279"/>
          </a:xfrm>
        </p:spPr>
        <p:txBody>
          <a:bodyPr/>
          <a:lstStyle/>
          <a:p>
            <a:r>
              <a:rPr lang="en-US" sz="4400" dirty="0">
                <a:solidFill>
                  <a:srgbClr val="030553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0CFF-33BA-40A7-97F0-C6447EB1EA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4941" y="2587692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6367A-BB7A-8051-6A15-38A5D2FD1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41623-C93A-A988-9072-29441DFDFF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4941" y="3736734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2CC19-7F2B-EE8A-631D-BF358C4792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Objective/Methodology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C9990B-4CBC-B95E-82E8-AA6C63575B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4941" y="4888713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D7AF39-2A62-109D-9DEE-64F0D0E00B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Requirements Classification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E21D22-9D8E-139A-698A-919C658CAA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5543" y="2590187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9F7AD9-3F14-3822-9D87-108BA16C2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Acceptance Test Plan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CEBF20-4229-EA43-3ED1-C6B2F0188E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85543" y="3736734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941DEC-046B-01AD-5A20-4C7BE4862C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3553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65AA4-B80D-9FBD-91C7-19C11C836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896BB-0D1B-4623-5847-5818E6A8C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403" y="2064036"/>
            <a:ext cx="6735597" cy="3793838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Introduction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3405134-C726-AB7C-C78B-A4C189A49A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306" r="26306"/>
          <a:stretch/>
        </p:blipFill>
        <p:spPr>
          <a:xfrm flipH="1">
            <a:off x="1000125" y="1316037"/>
            <a:ext cx="3230562" cy="4541837"/>
          </a:xfr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EDED300-B468-3795-AD08-4C57F4C3495E}"/>
              </a:ext>
            </a:extLst>
          </p:cNvPr>
          <p:cNvSpPr txBox="1">
            <a:spLocks/>
          </p:cNvSpPr>
          <p:nvPr/>
        </p:nvSpPr>
        <p:spPr>
          <a:xfrm>
            <a:off x="6993907" y="3084351"/>
            <a:ext cx="5128591" cy="304498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30553"/>
                </a:solidFill>
              </a:rPr>
              <a:t>This report, compiled by Group 5, details the planned functional, non-functional, user, system, and legal requirements, alongside the methodology and a proposed test plan</a:t>
            </a:r>
          </a:p>
        </p:txBody>
      </p:sp>
    </p:spTree>
    <p:extLst>
      <p:ext uri="{BB962C8B-B14F-4D97-AF65-F5344CB8AC3E}">
        <p14:creationId xmlns:p14="http://schemas.microsoft.com/office/powerpoint/2010/main" val="251199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6A25-0569-0BFE-AB1C-FC206CC58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Objective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5400" dirty="0" err="1">
                <a:solidFill>
                  <a:schemeClr val="bg1">
                    <a:lumMod val="95000"/>
                  </a:schemeClr>
                </a:solidFill>
              </a:rPr>
              <a:t>objective</a:t>
            </a:r>
            <a:r>
              <a:rPr lang="en-US" dirty="0"/>
              <a:t>​</a:t>
            </a:r>
            <a:br>
              <a:rPr lang="en-US" dirty="0"/>
            </a:br>
            <a:r>
              <a:rPr lang="en-US" sz="5400" dirty="0" err="1">
                <a:solidFill>
                  <a:srgbClr val="030553"/>
                </a:solidFill>
              </a:rPr>
              <a:t>objective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rgbClr val="030553"/>
                </a:solidFill>
              </a:rPr>
              <a:t>Methodology</a:t>
            </a:r>
            <a:br>
              <a:rPr lang="en-US" dirty="0"/>
            </a:br>
            <a:r>
              <a:rPr lang="en-US" sz="5400" dirty="0" err="1">
                <a:solidFill>
                  <a:schemeClr val="bg1">
                    <a:lumMod val="95000"/>
                  </a:schemeClr>
                </a:solidFill>
              </a:rPr>
              <a:t>methodology</a:t>
            </a:r>
            <a:br>
              <a:rPr lang="en-US" dirty="0"/>
            </a:br>
            <a:r>
              <a:rPr lang="en-US" sz="5400" dirty="0" err="1">
                <a:solidFill>
                  <a:schemeClr val="bg1">
                    <a:lumMod val="95000"/>
                  </a:schemeClr>
                </a:solidFill>
              </a:rPr>
              <a:t>methodology</a:t>
            </a:r>
            <a:br>
              <a:rPr lang="en-US" dirty="0"/>
            </a:br>
            <a:r>
              <a:rPr lang="en-US" sz="5400" dirty="0" err="1">
                <a:solidFill>
                  <a:schemeClr val="bg1">
                    <a:lumMod val="95000"/>
                  </a:schemeClr>
                </a:solidFill>
              </a:rPr>
              <a:t>methodology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52D595F4-0989-6A49-2DC9-74FD4AACE7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979" r="23979"/>
          <a:stretch/>
        </p:blipFill>
        <p:spPr>
          <a:xfrm>
            <a:off x="7527925" y="604838"/>
            <a:ext cx="4086225" cy="5135562"/>
          </a:xfrm>
        </p:spPr>
      </p:pic>
    </p:spTree>
    <p:extLst>
      <p:ext uri="{BB962C8B-B14F-4D97-AF65-F5344CB8AC3E}">
        <p14:creationId xmlns:p14="http://schemas.microsoft.com/office/powerpoint/2010/main" val="92712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2A5557B-5BA3-26FB-4A37-255760122B0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/>
          <a:stretch/>
        </p:blipFill>
        <p:spPr>
          <a:xfrm>
            <a:off x="421646" y="568763"/>
            <a:ext cx="3884344" cy="541567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47185" y="1354946"/>
            <a:ext cx="2916821" cy="428268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endParaRPr lang="en-US" sz="2000" dirty="0">
              <a:solidFill>
                <a:srgbClr val="030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7510DD-84F1-3900-70E8-FE08D029C5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53533" y="1318547"/>
            <a:ext cx="2916821" cy="428268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847185" y="2052825"/>
            <a:ext cx="3335144" cy="3058361"/>
          </a:xfrm>
        </p:spPr>
        <p:txBody>
          <a:bodyPr/>
          <a:lstStyle/>
          <a:p>
            <a:r>
              <a:rPr lang="en-US" sz="1400" dirty="0">
                <a:solidFill>
                  <a:srgbClr val="030553"/>
                </a:solidFill>
                <a:effectLst/>
                <a:ea typeface="Georgia" panose="02040502050405020303" pitchFamily="18" charset="0"/>
                <a:cs typeface="Calibri Light" panose="020F0302020204030204" pitchFamily="34" charset="0"/>
              </a:rPr>
              <a:t>To identify and Prioritize user needs</a:t>
            </a:r>
          </a:p>
          <a:p>
            <a:r>
              <a:rPr lang="en-US" sz="14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To define the planned requirements for the proposed application</a:t>
            </a:r>
            <a:endParaRPr lang="en-US" sz="1400" dirty="0">
              <a:solidFill>
                <a:srgbClr val="030553"/>
              </a:solidFill>
              <a:ea typeface="Georgia" panose="02040502050405020303" pitchFamily="18" charset="0"/>
              <a:cs typeface="Calibri Light" panose="020F0302020204030204" pitchFamily="34" charset="0"/>
            </a:endParaRPr>
          </a:p>
          <a:p>
            <a:r>
              <a:rPr lang="en-US" sz="14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To establish a clear framework for the design and development framework</a:t>
            </a:r>
            <a:endParaRPr lang="en-US" sz="1400" dirty="0">
              <a:solidFill>
                <a:srgbClr val="030553"/>
              </a:solidFill>
              <a:effectLst/>
              <a:ea typeface="Georgia" panose="02040502050405020303" pitchFamily="18" charset="0"/>
              <a:cs typeface="Calibri Light" panose="020F0302020204030204" pitchFamily="34" charset="0"/>
            </a:endParaRPr>
          </a:p>
          <a:p>
            <a:endParaRPr lang="en-US" sz="1400" dirty="0">
              <a:solidFill>
                <a:srgbClr val="03055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2DA987-3F13-6F52-C518-DD2467E3B5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23524" y="2052825"/>
            <a:ext cx="2916821" cy="31599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0553"/>
                </a:solidFill>
              </a:rPr>
              <a:t>Stake Holder Interview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0553"/>
                </a:solidFill>
              </a:rPr>
              <a:t>Document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0553"/>
                </a:solidFill>
              </a:rPr>
              <a:t>Comparative Legal Benchmarking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0553"/>
                </a:solidFill>
              </a:rPr>
              <a:t>Risk Assessment Workshops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B0563-2076-A96B-B015-632F6A459D9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Requirement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D12BC6-4065-D53A-6BB3-EEC98521BBF3}"/>
              </a:ext>
            </a:extLst>
          </p:cNvPr>
          <p:cNvCxnSpPr/>
          <p:nvPr/>
        </p:nvCxnSpPr>
        <p:spPr>
          <a:xfrm>
            <a:off x="8269357" y="1043609"/>
            <a:ext cx="0" cy="3339548"/>
          </a:xfrm>
          <a:prstGeom prst="line">
            <a:avLst/>
          </a:prstGeom>
          <a:ln>
            <a:solidFill>
              <a:srgbClr val="03055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50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A3A8791-CF87-0AA1-D741-6F654EEE1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A060666-64CF-CEC4-9B8C-56A22899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851" y="0"/>
            <a:ext cx="8160152" cy="6858000"/>
          </a:xfrm>
        </p:spPr>
        <p:txBody>
          <a:bodyPr/>
          <a:lstStyle/>
          <a:p>
            <a:r>
              <a:rPr lang="en-US" sz="6600" dirty="0"/>
              <a:t>Requirements</a:t>
            </a:r>
            <a:br>
              <a:rPr lang="en-US" dirty="0"/>
            </a:br>
            <a:r>
              <a:rPr lang="en-US" sz="6600" dirty="0" err="1"/>
              <a:t>Requirements</a:t>
            </a:r>
            <a:br>
              <a:rPr lang="en-US" dirty="0"/>
            </a:br>
            <a:r>
              <a:rPr lang="en-US" sz="6600" dirty="0" err="1">
                <a:solidFill>
                  <a:srgbClr val="030553"/>
                </a:solidFill>
              </a:rPr>
              <a:t>Requirements</a:t>
            </a:r>
            <a:br>
              <a:rPr lang="en-US" dirty="0">
                <a:solidFill>
                  <a:srgbClr val="030553"/>
                </a:solidFill>
              </a:rPr>
            </a:br>
            <a:r>
              <a:rPr lang="en-US" sz="6600" dirty="0">
                <a:solidFill>
                  <a:srgbClr val="030553"/>
                </a:solidFill>
              </a:rPr>
              <a:t>Classification</a:t>
            </a:r>
            <a:br>
              <a:rPr lang="en-US" dirty="0"/>
            </a:br>
            <a:r>
              <a:rPr lang="en-US" sz="6600" dirty="0" err="1"/>
              <a:t>Classification</a:t>
            </a:r>
            <a:br>
              <a:rPr lang="en-US" dirty="0"/>
            </a:br>
            <a:r>
              <a:rPr lang="en-US" sz="6600" dirty="0" err="1"/>
              <a:t>Classification</a:t>
            </a:r>
            <a:br>
              <a:rPr lang="en-US" dirty="0"/>
            </a:br>
            <a:r>
              <a:rPr lang="en-US" sz="6600" dirty="0" err="1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0C90-6BBE-F64E-8A60-EF9E60B2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500" dirty="0">
                <a:solidFill>
                  <a:srgbClr val="030553"/>
                </a:solidFill>
                <a:latin typeface="Arial Black" panose="020B0A04020102020204" pitchFamily="34" charset="0"/>
              </a:rPr>
              <a:t>Functional Requirements</a:t>
            </a:r>
            <a:endParaRPr lang="en-US" sz="5400" dirty="0">
              <a:solidFill>
                <a:srgbClr val="030553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EEB4B-BEE5-ACC5-4BA2-AA619461663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Requirement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385F-CA51-6573-9F21-D1C4A381BDF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 descr="Timeline">
            <a:extLst>
              <a:ext uri="{FF2B5EF4-FFF2-40B4-BE49-F238E27FC236}">
                <a16:creationId xmlns:a16="http://schemas.microsoft.com/office/drawing/2014/main" id="{2D1EEEAF-5F3C-A2EF-525E-3E4299ED501F}"/>
              </a:ext>
            </a:extLst>
          </p:cNvPr>
          <p:cNvGrpSpPr/>
          <p:nvPr/>
        </p:nvGrpSpPr>
        <p:grpSpPr>
          <a:xfrm>
            <a:off x="698699" y="1813692"/>
            <a:ext cx="10915077" cy="3931302"/>
            <a:chOff x="419100" y="2172508"/>
            <a:chExt cx="11353799" cy="39313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F79C9-63CA-B09F-DB82-34E2BBFC2D8E}"/>
                </a:ext>
              </a:extLst>
            </p:cNvPr>
            <p:cNvSpPr/>
            <p:nvPr/>
          </p:nvSpPr>
          <p:spPr>
            <a:xfrm>
              <a:off x="419100" y="2172508"/>
              <a:ext cx="11353799" cy="3931302"/>
            </a:xfrm>
            <a:prstGeom prst="rect">
              <a:avLst/>
            </a:prstGeom>
            <a:noFill/>
          </p:spPr>
        </p:sp>
        <p:sp>
          <p:nvSpPr>
            <p:cNvPr id="8" name="Notched Right Arrow 7">
              <a:extLst>
                <a:ext uri="{FF2B5EF4-FFF2-40B4-BE49-F238E27FC236}">
                  <a16:creationId xmlns:a16="http://schemas.microsoft.com/office/drawing/2014/main" id="{EA27270A-BF3C-89DA-2EF4-37896691B69A}"/>
                </a:ext>
              </a:extLst>
            </p:cNvPr>
            <p:cNvSpPr/>
            <p:nvPr/>
          </p:nvSpPr>
          <p:spPr>
            <a:xfrm>
              <a:off x="419100" y="4070289"/>
              <a:ext cx="11353799" cy="148791"/>
            </a:xfrm>
            <a:prstGeom prst="notchedRightArrow">
              <a:avLst/>
            </a:prstGeom>
            <a:solidFill>
              <a:schemeClr val="accent4"/>
            </a:solidFill>
          </p:spPr>
          <p:style>
            <a:lnRef idx="0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D403014-9A9E-F590-D686-87CC339A03ED}"/>
                </a:ext>
              </a:extLst>
            </p:cNvPr>
            <p:cNvSpPr/>
            <p:nvPr/>
          </p:nvSpPr>
          <p:spPr>
            <a:xfrm>
              <a:off x="801839" y="2172508"/>
              <a:ext cx="1812071" cy="1572520"/>
            </a:xfrm>
            <a:custGeom>
              <a:avLst/>
              <a:gdLst>
                <a:gd name="connsiteX0" fmla="*/ 0 w 1812071"/>
                <a:gd name="connsiteY0" fmla="*/ 0 h 1572520"/>
                <a:gd name="connsiteX1" fmla="*/ 1812071 w 1812071"/>
                <a:gd name="connsiteY1" fmla="*/ 0 h 1572520"/>
                <a:gd name="connsiteX2" fmla="*/ 1812071 w 1812071"/>
                <a:gd name="connsiteY2" fmla="*/ 1572520 h 1572520"/>
                <a:gd name="connsiteX3" fmla="*/ 0 w 1812071"/>
                <a:gd name="connsiteY3" fmla="*/ 1572520 h 1572520"/>
                <a:gd name="connsiteX4" fmla="*/ 0 w 1812071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071" h="1572520">
                  <a:moveTo>
                    <a:pt x="0" y="0"/>
                  </a:moveTo>
                  <a:lnTo>
                    <a:pt x="1812071" y="0"/>
                  </a:lnTo>
                  <a:lnTo>
                    <a:pt x="1812071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spc="50" baseline="0" dirty="0">
                  <a:solidFill>
                    <a:srgbClr val="030553"/>
                  </a:solidFill>
                </a:rPr>
                <a:t>1</a:t>
              </a:r>
              <a:br>
                <a:rPr lang="en-US" sz="2000" b="1" i="0" kern="1200" spc="50" baseline="0" dirty="0">
                  <a:solidFill>
                    <a:srgbClr val="030553"/>
                  </a:solidFill>
                </a:rPr>
              </a:br>
              <a:r>
                <a:rPr lang="en-US" sz="1600" kern="1200" spc="50" baseline="0" dirty="0">
                  <a:solidFill>
                    <a:srgbClr val="030553"/>
                  </a:solidFill>
                </a:rPr>
                <a:t>Road Sign Directory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EEF42C-BCC4-2F65-E5AD-F55E1DF828A6}"/>
                </a:ext>
              </a:extLst>
            </p:cNvPr>
            <p:cNvSpPr/>
            <p:nvPr/>
          </p:nvSpPr>
          <p:spPr>
            <a:xfrm>
              <a:off x="1573619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FC9BFA-540C-62E3-110B-DB45E2B1997F}"/>
                </a:ext>
              </a:extLst>
            </p:cNvPr>
            <p:cNvSpPr/>
            <p:nvPr/>
          </p:nvSpPr>
          <p:spPr>
            <a:xfrm>
              <a:off x="2613911" y="4428521"/>
              <a:ext cx="1767544" cy="1572520"/>
            </a:xfrm>
            <a:custGeom>
              <a:avLst/>
              <a:gdLst>
                <a:gd name="connsiteX0" fmla="*/ 0 w 1767544"/>
                <a:gd name="connsiteY0" fmla="*/ 0 h 1572520"/>
                <a:gd name="connsiteX1" fmla="*/ 1767544 w 1767544"/>
                <a:gd name="connsiteY1" fmla="*/ 0 h 1572520"/>
                <a:gd name="connsiteX2" fmla="*/ 1767544 w 1767544"/>
                <a:gd name="connsiteY2" fmla="*/ 1572520 h 1572520"/>
                <a:gd name="connsiteX3" fmla="*/ 0 w 1767544"/>
                <a:gd name="connsiteY3" fmla="*/ 1572520 h 1572520"/>
                <a:gd name="connsiteX4" fmla="*/ 0 w 1767544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7544" h="1572520">
                  <a:moveTo>
                    <a:pt x="0" y="0"/>
                  </a:moveTo>
                  <a:lnTo>
                    <a:pt x="1767544" y="0"/>
                  </a:lnTo>
                  <a:lnTo>
                    <a:pt x="1767544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spc="50" baseline="0" dirty="0">
                  <a:solidFill>
                    <a:srgbClr val="030553"/>
                  </a:solidFill>
                </a:rPr>
                <a:t>2</a:t>
              </a:r>
              <a:br>
                <a:rPr lang="en-US" sz="2000" b="1" i="0" kern="1200" spc="50" baseline="0" dirty="0">
                  <a:solidFill>
                    <a:srgbClr val="030553"/>
                  </a:solidFill>
                </a:rPr>
              </a:br>
              <a:r>
                <a:rPr lang="en-US" sz="1600" kern="1200" spc="50" baseline="0" dirty="0">
                  <a:solidFill>
                    <a:srgbClr val="030553"/>
                  </a:solidFill>
                </a:rPr>
                <a:t>Real-Time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spc="50" dirty="0">
                  <a:solidFill>
                    <a:srgbClr val="030553"/>
                  </a:solidFill>
                </a:rPr>
                <a:t>Alerts</a:t>
              </a:r>
              <a:endParaRPr lang="en-US" sz="1600" kern="1200" spc="50" baseline="0" dirty="0">
                <a:solidFill>
                  <a:srgbClr val="030553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64EDBF-2E4C-F9F1-9707-2384BF78C378}"/>
                </a:ext>
              </a:extLst>
            </p:cNvPr>
            <p:cNvSpPr/>
            <p:nvPr/>
          </p:nvSpPr>
          <p:spPr>
            <a:xfrm>
              <a:off x="3311411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6561523-6EE6-2AAF-AC2A-03E4526FF936}"/>
                </a:ext>
              </a:extLst>
            </p:cNvPr>
            <p:cNvSpPr/>
            <p:nvPr/>
          </p:nvSpPr>
          <p:spPr>
            <a:xfrm>
              <a:off x="4317692" y="2192091"/>
              <a:ext cx="1715648" cy="1572520"/>
            </a:xfrm>
            <a:custGeom>
              <a:avLst/>
              <a:gdLst>
                <a:gd name="connsiteX0" fmla="*/ 0 w 1715648"/>
                <a:gd name="connsiteY0" fmla="*/ 0 h 1572520"/>
                <a:gd name="connsiteX1" fmla="*/ 1715648 w 1715648"/>
                <a:gd name="connsiteY1" fmla="*/ 0 h 1572520"/>
                <a:gd name="connsiteX2" fmla="*/ 1715648 w 1715648"/>
                <a:gd name="connsiteY2" fmla="*/ 1572520 h 1572520"/>
                <a:gd name="connsiteX3" fmla="*/ 0 w 1715648"/>
                <a:gd name="connsiteY3" fmla="*/ 1572520 h 1572520"/>
                <a:gd name="connsiteX4" fmla="*/ 0 w 1715648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648" h="1572520">
                  <a:moveTo>
                    <a:pt x="0" y="0"/>
                  </a:moveTo>
                  <a:lnTo>
                    <a:pt x="1715648" y="0"/>
                  </a:lnTo>
                  <a:lnTo>
                    <a:pt x="1715648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1" kern="1200" spc="50" baseline="0" dirty="0">
                  <a:solidFill>
                    <a:srgbClr val="030553"/>
                  </a:solidFill>
                </a:rPr>
                <a:t>3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spc="50" baseline="0" dirty="0">
                  <a:solidFill>
                    <a:srgbClr val="030553"/>
                  </a:solidFill>
                </a:rPr>
                <a:t>Crowd Reporting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4421DD-214B-4390-073C-8A09479EEAE5}"/>
                </a:ext>
              </a:extLst>
            </p:cNvPr>
            <p:cNvSpPr/>
            <p:nvPr/>
          </p:nvSpPr>
          <p:spPr>
            <a:xfrm>
              <a:off x="5033769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132750B-025F-97C1-C842-FCFF6F7D9138}"/>
                </a:ext>
              </a:extLst>
            </p:cNvPr>
            <p:cNvSpPr/>
            <p:nvPr/>
          </p:nvSpPr>
          <p:spPr>
            <a:xfrm>
              <a:off x="6117155" y="4405640"/>
              <a:ext cx="1574120" cy="1572520"/>
            </a:xfrm>
            <a:custGeom>
              <a:avLst/>
              <a:gdLst>
                <a:gd name="connsiteX0" fmla="*/ 0 w 1574120"/>
                <a:gd name="connsiteY0" fmla="*/ 0 h 1572520"/>
                <a:gd name="connsiteX1" fmla="*/ 1574120 w 1574120"/>
                <a:gd name="connsiteY1" fmla="*/ 0 h 1572520"/>
                <a:gd name="connsiteX2" fmla="*/ 1574120 w 1574120"/>
                <a:gd name="connsiteY2" fmla="*/ 1572520 h 1572520"/>
                <a:gd name="connsiteX3" fmla="*/ 0 w 1574120"/>
                <a:gd name="connsiteY3" fmla="*/ 1572520 h 1572520"/>
                <a:gd name="connsiteX4" fmla="*/ 0 w 1574120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120" h="1572520">
                  <a:moveTo>
                    <a:pt x="0" y="0"/>
                  </a:moveTo>
                  <a:lnTo>
                    <a:pt x="1574120" y="0"/>
                  </a:lnTo>
                  <a:lnTo>
                    <a:pt x="1574120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spc="50" baseline="0" dirty="0">
                  <a:solidFill>
                    <a:srgbClr val="030553"/>
                  </a:solidFill>
                </a:rPr>
                <a:t>4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spc="50" baseline="0" dirty="0">
                  <a:solidFill>
                    <a:srgbClr val="030553"/>
                  </a:solidFill>
                </a:rPr>
                <a:t>GPS </a:t>
              </a:r>
              <a:r>
                <a:rPr lang="en-US" sz="1600" spc="50" dirty="0">
                  <a:solidFill>
                    <a:srgbClr val="030553"/>
                  </a:solidFill>
                </a:rPr>
                <a:t>Navigation</a:t>
              </a:r>
              <a:endParaRPr lang="en-US" sz="1600" kern="1200" spc="50" baseline="0" dirty="0">
                <a:solidFill>
                  <a:srgbClr val="030553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EA52D8-6EF3-E96B-AC17-D7D812BB2F09}"/>
                </a:ext>
              </a:extLst>
            </p:cNvPr>
            <p:cNvSpPr/>
            <p:nvPr/>
          </p:nvSpPr>
          <p:spPr>
            <a:xfrm>
              <a:off x="6753900" y="4011476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65AD21D-AA9C-9F26-96E1-8CF61AFE5F1B}"/>
                </a:ext>
              </a:extLst>
            </p:cNvPr>
            <p:cNvSpPr/>
            <p:nvPr/>
          </p:nvSpPr>
          <p:spPr>
            <a:xfrm>
              <a:off x="7691275" y="2244821"/>
              <a:ext cx="1715648" cy="1572520"/>
            </a:xfrm>
            <a:custGeom>
              <a:avLst/>
              <a:gdLst>
                <a:gd name="connsiteX0" fmla="*/ 0 w 1637527"/>
                <a:gd name="connsiteY0" fmla="*/ 0 h 1572520"/>
                <a:gd name="connsiteX1" fmla="*/ 1637527 w 1637527"/>
                <a:gd name="connsiteY1" fmla="*/ 0 h 1572520"/>
                <a:gd name="connsiteX2" fmla="*/ 1637527 w 1637527"/>
                <a:gd name="connsiteY2" fmla="*/ 1572520 h 1572520"/>
                <a:gd name="connsiteX3" fmla="*/ 0 w 1637527"/>
                <a:gd name="connsiteY3" fmla="*/ 1572520 h 1572520"/>
                <a:gd name="connsiteX4" fmla="*/ 0 w 1637527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527" h="1572520">
                  <a:moveTo>
                    <a:pt x="0" y="0"/>
                  </a:moveTo>
                  <a:lnTo>
                    <a:pt x="1637527" y="0"/>
                  </a:lnTo>
                  <a:lnTo>
                    <a:pt x="1637527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spc="50" baseline="0" dirty="0">
                  <a:solidFill>
                    <a:srgbClr val="030553"/>
                  </a:solidFill>
                </a:rPr>
                <a:t>5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spc="50" baseline="0" dirty="0">
                  <a:solidFill>
                    <a:srgbClr val="030553"/>
                  </a:solidFill>
                </a:rPr>
                <a:t>Customizable Notification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9EFEED-3A11-AFAC-A7F7-5F1FD77728F5}"/>
                </a:ext>
              </a:extLst>
            </p:cNvPr>
            <p:cNvSpPr/>
            <p:nvPr/>
          </p:nvSpPr>
          <p:spPr>
            <a:xfrm>
              <a:off x="8486833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0B2B44-057F-D78B-D8F4-C9A2F1E4B374}"/>
                </a:ext>
              </a:extLst>
            </p:cNvPr>
            <p:cNvSpPr/>
            <p:nvPr/>
          </p:nvSpPr>
          <p:spPr>
            <a:xfrm>
              <a:off x="10224548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Freeform 16">
            <a:extLst>
              <a:ext uri="{FF2B5EF4-FFF2-40B4-BE49-F238E27FC236}">
                <a16:creationId xmlns:a16="http://schemas.microsoft.com/office/drawing/2014/main" id="{2B14679C-2D59-D85E-D5BB-FA315B7312AE}"/>
              </a:ext>
            </a:extLst>
          </p:cNvPr>
          <p:cNvSpPr/>
          <p:nvPr/>
        </p:nvSpPr>
        <p:spPr>
          <a:xfrm>
            <a:off x="9367799" y="3785868"/>
            <a:ext cx="1649354" cy="1572520"/>
          </a:xfrm>
          <a:custGeom>
            <a:avLst/>
            <a:gdLst>
              <a:gd name="connsiteX0" fmla="*/ 0 w 1637527"/>
              <a:gd name="connsiteY0" fmla="*/ 0 h 1572520"/>
              <a:gd name="connsiteX1" fmla="*/ 1637527 w 1637527"/>
              <a:gd name="connsiteY1" fmla="*/ 0 h 1572520"/>
              <a:gd name="connsiteX2" fmla="*/ 1637527 w 1637527"/>
              <a:gd name="connsiteY2" fmla="*/ 1572520 h 1572520"/>
              <a:gd name="connsiteX3" fmla="*/ 0 w 1637527"/>
              <a:gd name="connsiteY3" fmla="*/ 1572520 h 1572520"/>
              <a:gd name="connsiteX4" fmla="*/ 0 w 1637527"/>
              <a:gd name="connsiteY4" fmla="*/ 0 h 157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527" h="1572520">
                <a:moveTo>
                  <a:pt x="0" y="0"/>
                </a:moveTo>
                <a:lnTo>
                  <a:pt x="1637527" y="0"/>
                </a:lnTo>
                <a:lnTo>
                  <a:pt x="1637527" y="1572520"/>
                </a:lnTo>
                <a:lnTo>
                  <a:pt x="0" y="15725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i="0" kern="1200" spc="50" baseline="0" dirty="0">
                <a:solidFill>
                  <a:srgbClr val="030553"/>
                </a:solidFill>
              </a:rPr>
              <a:t>6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spc="50" baseline="0" dirty="0">
                <a:solidFill>
                  <a:srgbClr val="030553"/>
                </a:solidFill>
              </a:rPr>
              <a:t>Location Sharing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3C449DC5-F74F-A7AB-E6A5-D6637CFB5D91}"/>
              </a:ext>
            </a:extLst>
          </p:cNvPr>
          <p:cNvSpPr/>
          <p:nvPr/>
        </p:nvSpPr>
        <p:spPr>
          <a:xfrm>
            <a:off x="10316487" y="1782006"/>
            <a:ext cx="1649354" cy="1572520"/>
          </a:xfrm>
          <a:custGeom>
            <a:avLst/>
            <a:gdLst>
              <a:gd name="connsiteX0" fmla="*/ 0 w 1637527"/>
              <a:gd name="connsiteY0" fmla="*/ 0 h 1572520"/>
              <a:gd name="connsiteX1" fmla="*/ 1637527 w 1637527"/>
              <a:gd name="connsiteY1" fmla="*/ 0 h 1572520"/>
              <a:gd name="connsiteX2" fmla="*/ 1637527 w 1637527"/>
              <a:gd name="connsiteY2" fmla="*/ 1572520 h 1572520"/>
              <a:gd name="connsiteX3" fmla="*/ 0 w 1637527"/>
              <a:gd name="connsiteY3" fmla="*/ 1572520 h 1572520"/>
              <a:gd name="connsiteX4" fmla="*/ 0 w 1637527"/>
              <a:gd name="connsiteY4" fmla="*/ 0 h 157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527" h="1572520">
                <a:moveTo>
                  <a:pt x="0" y="0"/>
                </a:moveTo>
                <a:lnTo>
                  <a:pt x="1637527" y="0"/>
                </a:lnTo>
                <a:lnTo>
                  <a:pt x="1637527" y="1572520"/>
                </a:lnTo>
                <a:lnTo>
                  <a:pt x="0" y="15725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i="0" kern="1200" spc="50" baseline="0" dirty="0">
                <a:solidFill>
                  <a:srgbClr val="030553"/>
                </a:solidFill>
              </a:rPr>
              <a:t>7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spc="50" baseline="0" dirty="0">
                <a:solidFill>
                  <a:srgbClr val="030553"/>
                </a:solidFill>
              </a:rPr>
              <a:t>Offline Mode</a:t>
            </a:r>
          </a:p>
        </p:txBody>
      </p:sp>
    </p:spTree>
    <p:extLst>
      <p:ext uri="{BB962C8B-B14F-4D97-AF65-F5344CB8AC3E}">
        <p14:creationId xmlns:p14="http://schemas.microsoft.com/office/powerpoint/2010/main" val="381480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67BE-B026-1F48-8512-45DC759C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95270"/>
            <a:ext cx="10915076" cy="1553680"/>
          </a:xfrm>
        </p:spPr>
        <p:txBody>
          <a:bodyPr/>
          <a:lstStyle/>
          <a:p>
            <a:r>
              <a:rPr lang="en-US" sz="4400" dirty="0">
                <a:solidFill>
                  <a:srgbClr val="030553"/>
                </a:solidFill>
                <a:latin typeface="Arial Black" panose="020B0A04020102020204" pitchFamily="34" charset="0"/>
              </a:rPr>
              <a:t>Non-Functional Requirements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2DDF84-DF3E-9DBB-67F6-123251884EE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434" y="1360493"/>
            <a:ext cx="1743075" cy="3884612"/>
          </a:xfrm>
        </p:spPr>
        <p:txBody>
          <a:bodyPr/>
          <a:lstStyle/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C3CFB-D853-978B-6688-1A361A5D69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5664" y="1875523"/>
            <a:ext cx="1743062" cy="2503346"/>
          </a:xfrm>
        </p:spPr>
        <p:txBody>
          <a:bodyPr/>
          <a:lstStyle/>
          <a:p>
            <a:r>
              <a:rPr lang="en-US" sz="1800" b="1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</a:rPr>
              <a:t>Performance</a:t>
            </a:r>
            <a:endParaRPr lang="pt-BR" dirty="0">
              <a:solidFill>
                <a:srgbClr val="030553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10B3F0F-637F-BBEC-B050-71F3B5F807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4047" y="1394909"/>
            <a:ext cx="1743075" cy="3884612"/>
          </a:xfrm>
        </p:spPr>
        <p:txBody>
          <a:bodyPr/>
          <a:lstStyle/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9DD27-4FCB-2F22-0412-F235D0699C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7598" y="1763780"/>
            <a:ext cx="1743062" cy="250334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z="1800" b="1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</a:rPr>
              <a:t>Security</a:t>
            </a:r>
            <a:endParaRPr lang="en-US" dirty="0">
              <a:solidFill>
                <a:srgbClr val="03055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F769E73-A82C-1A16-49AC-EDA4F69F3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05994" y="1348940"/>
            <a:ext cx="3090675" cy="4160119"/>
          </a:xfrm>
        </p:spPr>
        <p:txBody>
          <a:bodyPr/>
          <a:lstStyle/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21E2C0-775D-81A7-EA2E-E3DAC45405B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610" y="1737154"/>
            <a:ext cx="1743062" cy="2503346"/>
          </a:xfrm>
        </p:spPr>
        <p:txBody>
          <a:bodyPr/>
          <a:lstStyle/>
          <a:p>
            <a:r>
              <a:rPr lang="en-US" sz="1800" b="1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</a:rPr>
              <a:t>Reliability</a:t>
            </a:r>
            <a:endParaRPr lang="en-US" dirty="0">
              <a:solidFill>
                <a:srgbClr val="03055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FA47D-FD90-943F-AB0C-D1A2CC3586D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Requirement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AF59-9CE7-4CE6-C397-FFB5DBD78F4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5C7AAE-A677-454A-8BDB-62A0650ACE98}" type="slidenum">
              <a:rPr kumimoji="0" lang="en-US" sz="1200" b="0" i="0" u="none" strike="noStrike" kern="1200" cap="none" spc="50" normalizeH="0" baseline="0" noProof="0" smtClean="0">
                <a:ln>
                  <a:noFill/>
                </a:ln>
                <a:solidFill>
                  <a:srgbClr val="E1C9C1">
                    <a:lumMod val="9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E1C9C1">
                  <a:lumMod val="9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7A2252C1-6A08-4D4B-4B97-2306217AC4B3}"/>
              </a:ext>
            </a:extLst>
          </p:cNvPr>
          <p:cNvSpPr txBox="1">
            <a:spLocks/>
          </p:cNvSpPr>
          <p:nvPr/>
        </p:nvSpPr>
        <p:spPr>
          <a:xfrm>
            <a:off x="588308" y="3743896"/>
            <a:ext cx="1743075" cy="388461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0" b="0" i="0" kern="1200" spc="500" baseline="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4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6774BF3-F99A-A85F-3401-0323D8E18682}"/>
              </a:ext>
            </a:extLst>
          </p:cNvPr>
          <p:cNvSpPr txBox="1">
            <a:spLocks/>
          </p:cNvSpPr>
          <p:nvPr/>
        </p:nvSpPr>
        <p:spPr>
          <a:xfrm>
            <a:off x="1956883" y="4146178"/>
            <a:ext cx="1743062" cy="2503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30553"/>
                </a:solidFill>
                <a:latin typeface="Calibri" panose="020F0502020204030204" pitchFamily="34" charset="0"/>
                <a:ea typeface="Georgia" panose="02040502050405020303" pitchFamily="18" charset="0"/>
              </a:rPr>
              <a:t>Compatibility</a:t>
            </a:r>
            <a:endParaRPr lang="pt-BR" dirty="0">
              <a:solidFill>
                <a:srgbClr val="030553"/>
              </a:solidFill>
            </a:endParaRP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9F956615-E6CF-DDDF-800F-D11FB2E41A99}"/>
              </a:ext>
            </a:extLst>
          </p:cNvPr>
          <p:cNvSpPr txBox="1">
            <a:spLocks/>
          </p:cNvSpPr>
          <p:nvPr/>
        </p:nvSpPr>
        <p:spPr>
          <a:xfrm>
            <a:off x="4160726" y="3759854"/>
            <a:ext cx="1743075" cy="388461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0" b="0" i="0" kern="1200" spc="500" baseline="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5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0E42E64-2777-54DE-5933-D503ACD74DF7}"/>
              </a:ext>
            </a:extLst>
          </p:cNvPr>
          <p:cNvSpPr txBox="1">
            <a:spLocks/>
          </p:cNvSpPr>
          <p:nvPr/>
        </p:nvSpPr>
        <p:spPr>
          <a:xfrm>
            <a:off x="5761124" y="4035566"/>
            <a:ext cx="1743062" cy="25033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30553"/>
                </a:solidFill>
                <a:latin typeface="Calibri" panose="020F0502020204030204" pitchFamily="34" charset="0"/>
                <a:ea typeface="Georgia" panose="02040502050405020303" pitchFamily="18" charset="0"/>
              </a:rPr>
              <a:t>Scalability</a:t>
            </a:r>
            <a:endParaRPr lang="en-US" dirty="0">
              <a:solidFill>
                <a:srgbClr val="030553"/>
              </a:solidFill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561C5400-C71F-C6DA-A343-26E6ECF3D196}"/>
              </a:ext>
            </a:extLst>
          </p:cNvPr>
          <p:cNvSpPr txBox="1">
            <a:spLocks/>
          </p:cNvSpPr>
          <p:nvPr/>
        </p:nvSpPr>
        <p:spPr>
          <a:xfrm>
            <a:off x="8005993" y="3743896"/>
            <a:ext cx="3090675" cy="416011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0" b="0" i="0" kern="1200" spc="500" baseline="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6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E1467E5-CBEC-2409-3D2B-26A0F6A1A46F}"/>
              </a:ext>
            </a:extLst>
          </p:cNvPr>
          <p:cNvSpPr txBox="1">
            <a:spLocks/>
          </p:cNvSpPr>
          <p:nvPr/>
        </p:nvSpPr>
        <p:spPr>
          <a:xfrm>
            <a:off x="9492852" y="3993432"/>
            <a:ext cx="1743062" cy="2503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30553"/>
                </a:solidFill>
                <a:latin typeface="Calibri" panose="020F0502020204030204" pitchFamily="34" charset="0"/>
                <a:ea typeface="Georgia" panose="02040502050405020303" pitchFamily="18" charset="0"/>
              </a:rPr>
              <a:t>Usability</a:t>
            </a:r>
            <a:endParaRPr lang="en-US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0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B51A-48B2-1AA7-553B-75EB9666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2" y="444357"/>
            <a:ext cx="7016816" cy="79197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System Requirements</a:t>
            </a:r>
            <a:endParaRPr lang="zh-CN" altLang="en-US" dirty="0">
              <a:solidFill>
                <a:srgbClr val="030553"/>
              </a:solidFill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7CC6FDA-D46B-9C00-4D2A-D67CAA13722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27527" r="27527"/>
          <a:stretch/>
        </p:blipFill>
        <p:spPr>
          <a:xfrm>
            <a:off x="0" y="0"/>
            <a:ext cx="4210774" cy="6858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2EDDA-BA68-C643-A74B-A2F911582C3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76360" y="2890268"/>
            <a:ext cx="462842" cy="468312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02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1BD13-F43F-E3F4-E8B5-BA27ADF5DE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4" y="2972723"/>
            <a:ext cx="6342304" cy="566362"/>
          </a:xfrm>
        </p:spPr>
        <p:txBody>
          <a:bodyPr/>
          <a:lstStyle/>
          <a:p>
            <a:r>
              <a:rPr lang="en-US" sz="16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Back-End Cloud Storage</a:t>
            </a:r>
            <a:endParaRPr lang="zh-CN" altLang="en-US" sz="1200" dirty="0">
              <a:solidFill>
                <a:srgbClr val="030553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4E74B2-2C30-52D6-3CCF-D7926A8BD5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76360" y="4173480"/>
            <a:ext cx="462842" cy="468312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03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7E2E19-0569-13F7-77B3-8F2AA14FCF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298095"/>
            <a:ext cx="6342304" cy="566362"/>
          </a:xfrm>
        </p:spPr>
        <p:txBody>
          <a:bodyPr/>
          <a:lstStyle/>
          <a:p>
            <a:r>
              <a:rPr lang="en-US" sz="16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Offline Mode</a:t>
            </a:r>
            <a:endParaRPr lang="zh-CN" altLang="en-US" sz="1200" dirty="0">
              <a:solidFill>
                <a:srgbClr val="030553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9CA5AA-8342-475D-7005-D2DFF0F7E0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6360" y="5465091"/>
            <a:ext cx="462842" cy="468312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04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23F4BF-3D8F-CA3C-DADA-0E01DC465568}"/>
              </a:ext>
            </a:extLst>
          </p:cNvPr>
          <p:cNvSpPr/>
          <p:nvPr/>
        </p:nvSpPr>
        <p:spPr>
          <a:xfrm>
            <a:off x="4776360" y="1607056"/>
            <a:ext cx="462842" cy="468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11E2255-AE71-EA11-8936-F4ABAA0B537B}"/>
              </a:ext>
            </a:extLst>
          </p:cNvPr>
          <p:cNvSpPr txBox="1">
            <a:spLocks/>
          </p:cNvSpPr>
          <p:nvPr/>
        </p:nvSpPr>
        <p:spPr>
          <a:xfrm>
            <a:off x="4776360" y="1607056"/>
            <a:ext cx="462842" cy="4683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30553"/>
                </a:solidFill>
              </a:rPr>
              <a:t>01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062444C-4DBF-E32C-584F-FA6475932C18}"/>
              </a:ext>
            </a:extLst>
          </p:cNvPr>
          <p:cNvSpPr txBox="1">
            <a:spLocks/>
          </p:cNvSpPr>
          <p:nvPr/>
        </p:nvSpPr>
        <p:spPr>
          <a:xfrm>
            <a:off x="5371554" y="1658015"/>
            <a:ext cx="6342304" cy="5663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rgbClr val="030553"/>
                </a:solidFill>
              </a:rPr>
              <a:t>Minimum Smartphone Spec</a:t>
            </a:r>
            <a:endParaRPr lang="zh-CN" altLang="en-US" sz="1600" dirty="0">
              <a:solidFill>
                <a:srgbClr val="030553"/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E4CA838-DA63-81A4-C156-2E32B639D9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465091"/>
            <a:ext cx="6342304" cy="566362"/>
          </a:xfrm>
        </p:spPr>
        <p:txBody>
          <a:bodyPr/>
          <a:lstStyle/>
          <a:p>
            <a:r>
              <a:rPr lang="en-US" sz="16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API Integration</a:t>
            </a:r>
            <a:endParaRPr lang="en-US" sz="1200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87481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Custom Design">
  <a:themeElements>
    <a:clrScheme name="Product-Summary">
      <a:dk1>
        <a:srgbClr val="000000"/>
      </a:dk1>
      <a:lt1>
        <a:srgbClr val="FFFFFF"/>
      </a:lt1>
      <a:dk2>
        <a:srgbClr val="C16548"/>
      </a:dk2>
      <a:lt2>
        <a:srgbClr val="E7E6E6"/>
      </a:lt2>
      <a:accent1>
        <a:srgbClr val="C16548"/>
      </a:accent1>
      <a:accent2>
        <a:srgbClr val="E1C9C1"/>
      </a:accent2>
      <a:accent3>
        <a:srgbClr val="EFE9E7"/>
      </a:accent3>
      <a:accent4>
        <a:srgbClr val="7C8C5F"/>
      </a:accent4>
      <a:accent5>
        <a:srgbClr val="DAE7C3"/>
      </a:accent5>
      <a:accent6>
        <a:srgbClr val="ECF1E3"/>
      </a:accent6>
      <a:hlink>
        <a:srgbClr val="0563C1"/>
      </a:hlink>
      <a:folHlink>
        <a:srgbClr val="954F72"/>
      </a:folHlink>
    </a:clrScheme>
    <a:fontScheme name="Custom 1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vert="horz" lIns="0" tIns="0" rIns="0" bIns="0" rtlCol="0" anchor="t">
        <a:noAutofit/>
      </a:bodyPr>
      <a:lstStyle>
        <a:defPPr algn="l">
          <a:defRPr sz="75000" spc="500" dirty="0">
            <a:solidFill>
              <a:srgbClr val="C16548">
                <a:alpha val="5000"/>
              </a:srgbClr>
            </a:solidFill>
            <a:latin typeface="Felix Titling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">
  <a:themeElements>
    <a:clrScheme name="OP_001_Biz Presentation_Personal Budgeting_250210_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871CA"/>
      </a:accent1>
      <a:accent2>
        <a:srgbClr val="F6C94C"/>
      </a:accent2>
      <a:accent3>
        <a:srgbClr val="02C9CE"/>
      </a:accent3>
      <a:accent4>
        <a:srgbClr val="92D050"/>
      </a:accent4>
      <a:accent5>
        <a:srgbClr val="8E7EF0"/>
      </a:accent5>
      <a:accent6>
        <a:srgbClr val="D90909"/>
      </a:accent6>
      <a:hlink>
        <a:srgbClr val="ED861F"/>
      </a:hlink>
      <a:folHlink>
        <a:srgbClr val="979797"/>
      </a:folHlink>
    </a:clrScheme>
    <a:fontScheme name="Custom">
      <a:majorFont>
        <a:latin typeface="Segoe UI Black"/>
        <a:ea typeface=""/>
        <a:cs typeface=""/>
      </a:majorFont>
      <a:minorFont>
        <a:latin typeface="Aria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Words>342</Words>
  <Application>Microsoft Office PowerPoint</Application>
  <PresentationFormat>Widescreen</PresentationFormat>
  <Paragraphs>110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Aptos</vt:lpstr>
      <vt:lpstr>Arial</vt:lpstr>
      <vt:lpstr>Arial Black</vt:lpstr>
      <vt:lpstr>Avenir Book</vt:lpstr>
      <vt:lpstr>Avenir Heavy</vt:lpstr>
      <vt:lpstr>Avenir Next LT Pro</vt:lpstr>
      <vt:lpstr>Calibri</vt:lpstr>
      <vt:lpstr>Calibri Light</vt:lpstr>
      <vt:lpstr>Felix Titling</vt:lpstr>
      <vt:lpstr>Georgia</vt:lpstr>
      <vt:lpstr>Segoe UI</vt:lpstr>
      <vt:lpstr>Segoe UI Black</vt:lpstr>
      <vt:lpstr>Office Theme</vt:lpstr>
      <vt:lpstr>Custom Design</vt:lpstr>
      <vt:lpstr>Custom</vt:lpstr>
      <vt:lpstr>1_Custom</vt:lpstr>
      <vt:lpstr>Requirement Analysis Report </vt:lpstr>
      <vt:lpstr>Agenda</vt:lpstr>
      <vt:lpstr>Introduction</vt:lpstr>
      <vt:lpstr>Objective objective​ objective Methodology methodology methodology methodology</vt:lpstr>
      <vt:lpstr>PowerPoint Presentation</vt:lpstr>
      <vt:lpstr>Requirements Requirements Requirements Classification Classification Classification Classification</vt:lpstr>
      <vt:lpstr>Functional Requirements</vt:lpstr>
      <vt:lpstr>Non-Functional Requirements</vt:lpstr>
      <vt:lpstr>System Requirements</vt:lpstr>
      <vt:lpstr>User Requirements</vt:lpstr>
      <vt:lpstr>Prioritized Requirements</vt:lpstr>
      <vt:lpstr>Human resources slide 4</vt:lpstr>
      <vt:lpstr>Acceptance Test Plan</vt:lpstr>
      <vt:lpstr>Test Team Approach</vt:lpstr>
      <vt:lpstr>Test Cases</vt:lpstr>
      <vt:lpstr>Conclusion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Tifuh Percilia</cp:lastModifiedBy>
  <cp:revision>61</cp:revision>
  <dcterms:created xsi:type="dcterms:W3CDTF">2022-01-19T22:30:16Z</dcterms:created>
  <dcterms:modified xsi:type="dcterms:W3CDTF">2025-05-05T21:24:42Z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